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4" r:id="rId2"/>
  </p:sldMasterIdLst>
  <p:notesMasterIdLst>
    <p:notesMasterId r:id="rId54"/>
  </p:notesMasterIdLst>
  <p:handoutMasterIdLst>
    <p:handoutMasterId r:id="rId55"/>
  </p:handoutMasterIdLst>
  <p:sldIdLst>
    <p:sldId id="2047" r:id="rId3"/>
    <p:sldId id="2061" r:id="rId4"/>
    <p:sldId id="2062" r:id="rId5"/>
    <p:sldId id="2084" r:id="rId6"/>
    <p:sldId id="2085" r:id="rId7"/>
    <p:sldId id="2064" r:id="rId8"/>
    <p:sldId id="2086" r:id="rId9"/>
    <p:sldId id="2088" r:id="rId10"/>
    <p:sldId id="2089" r:id="rId11"/>
    <p:sldId id="2090" r:id="rId12"/>
    <p:sldId id="2095" r:id="rId13"/>
    <p:sldId id="2096" r:id="rId14"/>
    <p:sldId id="2097" r:id="rId15"/>
    <p:sldId id="2098" r:id="rId16"/>
    <p:sldId id="2094" r:id="rId17"/>
    <p:sldId id="2063" r:id="rId18"/>
    <p:sldId id="2099" r:id="rId19"/>
    <p:sldId id="2100" r:id="rId20"/>
    <p:sldId id="2101" r:id="rId21"/>
    <p:sldId id="2102" r:id="rId22"/>
    <p:sldId id="2103" r:id="rId23"/>
    <p:sldId id="2106" r:id="rId24"/>
    <p:sldId id="2104" r:id="rId25"/>
    <p:sldId id="2105" r:id="rId26"/>
    <p:sldId id="2107" r:id="rId27"/>
    <p:sldId id="2108" r:id="rId28"/>
    <p:sldId id="2111" r:id="rId29"/>
    <p:sldId id="2112" r:id="rId30"/>
    <p:sldId id="2109" r:id="rId31"/>
    <p:sldId id="2110" r:id="rId32"/>
    <p:sldId id="2087" r:id="rId33"/>
    <p:sldId id="2065" r:id="rId34"/>
    <p:sldId id="2083" r:id="rId35"/>
    <p:sldId id="2035" r:id="rId36"/>
    <p:sldId id="2066" r:id="rId37"/>
    <p:sldId id="2067" r:id="rId38"/>
    <p:sldId id="2068" r:id="rId39"/>
    <p:sldId id="2069" r:id="rId40"/>
    <p:sldId id="2070" r:id="rId41"/>
    <p:sldId id="2071" r:id="rId42"/>
    <p:sldId id="2072" r:id="rId43"/>
    <p:sldId id="2073" r:id="rId44"/>
    <p:sldId id="2074" r:id="rId45"/>
    <p:sldId id="2075" r:id="rId46"/>
    <p:sldId id="2076" r:id="rId47"/>
    <p:sldId id="2077" r:id="rId48"/>
    <p:sldId id="2078" r:id="rId49"/>
    <p:sldId id="2079" r:id="rId50"/>
    <p:sldId id="2080" r:id="rId51"/>
    <p:sldId id="2081" r:id="rId52"/>
    <p:sldId id="2082" r:id="rId53"/>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Lato Light"/>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Lato Light"/>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Lato Light"/>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Lato Light"/>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Lato Light"/>
        <a:ea typeface="+mn-ea"/>
        <a:cs typeface="+mn-cs"/>
      </a:defRPr>
    </a:lvl5pPr>
    <a:lvl6pPr marL="2286000" algn="l" defTabSz="914400" rtl="0" eaLnBrk="1" latinLnBrk="0" hangingPunct="1">
      <a:defRPr sz="3600" kern="1200">
        <a:solidFill>
          <a:schemeClr val="tx1"/>
        </a:solidFill>
        <a:latin typeface="Lato Light"/>
        <a:ea typeface="+mn-ea"/>
        <a:cs typeface="+mn-cs"/>
      </a:defRPr>
    </a:lvl6pPr>
    <a:lvl7pPr marL="2743200" algn="l" defTabSz="914400" rtl="0" eaLnBrk="1" latinLnBrk="0" hangingPunct="1">
      <a:defRPr sz="3600" kern="1200">
        <a:solidFill>
          <a:schemeClr val="tx1"/>
        </a:solidFill>
        <a:latin typeface="Lato Light"/>
        <a:ea typeface="+mn-ea"/>
        <a:cs typeface="+mn-cs"/>
      </a:defRPr>
    </a:lvl7pPr>
    <a:lvl8pPr marL="3200400" algn="l" defTabSz="914400" rtl="0" eaLnBrk="1" latinLnBrk="0" hangingPunct="1">
      <a:defRPr sz="3600" kern="1200">
        <a:solidFill>
          <a:schemeClr val="tx1"/>
        </a:solidFill>
        <a:latin typeface="Lato Light"/>
        <a:ea typeface="+mn-ea"/>
        <a:cs typeface="+mn-cs"/>
      </a:defRPr>
    </a:lvl8pPr>
    <a:lvl9pPr marL="3657600" algn="l" defTabSz="914400" rtl="0" eaLnBrk="1" latinLnBrk="0" hangingPunct="1">
      <a:defRPr sz="3600" kern="1200">
        <a:solidFill>
          <a:schemeClr val="tx1"/>
        </a:solidFill>
        <a:latin typeface="Lato Light"/>
        <a:ea typeface="+mn-ea"/>
        <a:cs typeface="+mn-cs"/>
      </a:defRPr>
    </a:lvl9pPr>
  </p:defaultTextStyle>
  <p:extLst>
    <p:ext uri="{EFAFB233-063F-42B5-8137-9DF3F51BA10A}">
      <p15:sldGuideLst xmlns:p15="http://schemas.microsoft.com/office/powerpoint/2012/main">
        <p15:guide id="1" orient="horz" pos="8136">
          <p15:clr>
            <a:srgbClr val="A4A3A4"/>
          </p15:clr>
        </p15:guide>
        <p15:guide id="2" pos="14278">
          <p15:clr>
            <a:srgbClr val="A4A3A4"/>
          </p15:clr>
        </p15:guide>
        <p15:guide id="3" pos="1078">
          <p15:clr>
            <a:srgbClr val="A4A3A4"/>
          </p15:clr>
        </p15:guide>
        <p15:guide id="4" pos="7678">
          <p15:clr>
            <a:srgbClr val="A4A3A4"/>
          </p15:clr>
        </p15:guide>
        <p15:guide id="5" orient="horz" pos="504">
          <p15:clr>
            <a:srgbClr val="A4A3A4"/>
          </p15:clr>
        </p15:guide>
        <p15:guide id="6" orient="horz" pos="8640">
          <p15:clr>
            <a:srgbClr val="A4A3A4"/>
          </p15:clr>
        </p15:guide>
        <p15:guide id="7" orient="horz" pos="46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1F4D"/>
    <a:srgbClr val="00B8DB"/>
    <a:srgbClr val="EC72A5"/>
    <a:srgbClr val="2D1E42"/>
    <a:srgbClr val="583F52"/>
    <a:srgbClr val="4AEDDE"/>
    <a:srgbClr val="FA5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6202" autoAdjust="0"/>
  </p:normalViewPr>
  <p:slideViewPr>
    <p:cSldViewPr snapToGrid="0" snapToObjects="1">
      <p:cViewPr varScale="1">
        <p:scale>
          <a:sx n="37" d="100"/>
          <a:sy n="37" d="100"/>
        </p:scale>
        <p:origin x="498" y="24"/>
      </p:cViewPr>
      <p:guideLst>
        <p:guide orient="horz" pos="8136"/>
        <p:guide pos="14278"/>
        <p:guide pos="1078"/>
        <p:guide pos="7678"/>
        <p:guide orient="horz" pos="504"/>
        <p:guide orient="horz" pos="8640"/>
        <p:guide orient="horz" pos="4632"/>
      </p:guideLst>
    </p:cSldViewPr>
  </p:slideViewPr>
  <p:notesTextViewPr>
    <p:cViewPr>
      <p:scale>
        <a:sx n="100" d="100"/>
        <a:sy n="100" d="100"/>
      </p:scale>
      <p:origin x="0" y="0"/>
    </p:cViewPr>
  </p:notesTextViewPr>
  <p:sorterViewPr>
    <p:cViewPr>
      <p:scale>
        <a:sx n="105" d="100"/>
        <a:sy n="10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C05668-2637-4771-BB42-E164954829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B8813651-797D-42F5-81BE-B74CA4327D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defTabSz="1828434" eaLnBrk="1" fontAlgn="auto" hangingPunct="1">
              <a:spcBef>
                <a:spcPts val="0"/>
              </a:spcBef>
              <a:spcAft>
                <a:spcPts val="0"/>
              </a:spcAft>
              <a:defRPr sz="1200" smtClean="0">
                <a:latin typeface="+mn-lt"/>
              </a:defRPr>
            </a:lvl1pPr>
          </a:lstStyle>
          <a:p>
            <a:pPr>
              <a:defRPr/>
            </a:pPr>
            <a:fld id="{2A1AE1B2-27AC-469F-AD3A-701ED7E1ED9B}" type="datetimeFigureOut">
              <a:rPr lang="en-US"/>
              <a:pPr>
                <a:defRPr/>
              </a:pPr>
              <a:t>9/30/2020</a:t>
            </a:fld>
            <a:endParaRPr lang="en-US"/>
          </a:p>
        </p:txBody>
      </p:sp>
      <p:sp>
        <p:nvSpPr>
          <p:cNvPr id="4" name="Footer Placeholder 3">
            <a:extLst>
              <a:ext uri="{FF2B5EF4-FFF2-40B4-BE49-F238E27FC236}">
                <a16:creationId xmlns:a16="http://schemas.microsoft.com/office/drawing/2014/main" id="{18F93446-0831-4AFB-A068-4819552702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AC4C7256-2524-4D5D-ADF7-A3734ED0C95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62DAD52-5B45-4926-A7DB-40E42720107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7302D-E024-4D34-AE8A-D1B93574C9E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b="0" i="0" dirty="0">
                <a:latin typeface="Nunito Light" charset="0"/>
              </a:defRPr>
            </a:lvl1pPr>
          </a:lstStyle>
          <a:p>
            <a:pPr>
              <a:defRPr/>
            </a:pPr>
            <a:endParaRPr lang="en-US"/>
          </a:p>
        </p:txBody>
      </p:sp>
      <p:sp>
        <p:nvSpPr>
          <p:cNvPr id="3" name="Date Placeholder 2">
            <a:extLst>
              <a:ext uri="{FF2B5EF4-FFF2-40B4-BE49-F238E27FC236}">
                <a16:creationId xmlns:a16="http://schemas.microsoft.com/office/drawing/2014/main" id="{6F1E6B6A-08FD-49DA-B82E-3CDCC9E6DA4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b="0" i="0" smtClean="0">
                <a:latin typeface="Nunito Light" charset="0"/>
              </a:defRPr>
            </a:lvl1pPr>
          </a:lstStyle>
          <a:p>
            <a:pPr>
              <a:defRPr/>
            </a:pPr>
            <a:fld id="{228E6BD9-48B9-49D3-9447-DE30D3BEF49F}" type="datetimeFigureOut">
              <a:rPr lang="en-US"/>
              <a:pPr>
                <a:defRPr/>
              </a:pPr>
              <a:t>9/30/2020</a:t>
            </a:fld>
            <a:endParaRPr lang="en-US" dirty="0"/>
          </a:p>
        </p:txBody>
      </p:sp>
      <p:sp>
        <p:nvSpPr>
          <p:cNvPr id="4" name="Slide Image Placeholder 3">
            <a:extLst>
              <a:ext uri="{FF2B5EF4-FFF2-40B4-BE49-F238E27FC236}">
                <a16:creationId xmlns:a16="http://schemas.microsoft.com/office/drawing/2014/main" id="{4F6432AD-458A-43BF-AF61-974BE0459F12}"/>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FDE260D4-C348-414D-ACF5-986D2EB764F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9BA84910-572E-4A51-A636-2E59B17103D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b="0" i="0" dirty="0">
                <a:latin typeface="Nunito Light" charset="0"/>
              </a:defRPr>
            </a:lvl1pPr>
          </a:lstStyle>
          <a:p>
            <a:pPr>
              <a:defRPr/>
            </a:pPr>
            <a:endParaRPr lang="en-US"/>
          </a:p>
        </p:txBody>
      </p:sp>
      <p:sp>
        <p:nvSpPr>
          <p:cNvPr id="7" name="Slide Number Placeholder 6">
            <a:extLst>
              <a:ext uri="{FF2B5EF4-FFF2-40B4-BE49-F238E27FC236}">
                <a16:creationId xmlns:a16="http://schemas.microsoft.com/office/drawing/2014/main" id="{C2C44F4F-C864-457A-A397-143D99FFA6B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Nunito Light"/>
              </a:defRPr>
            </a:lvl1pPr>
          </a:lstStyle>
          <a:p>
            <a:fld id="{434C77FC-30BA-4080-8FAD-0F6C5D4D93D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fontAlgn="base">
      <a:spcBef>
        <a:spcPct val="30000"/>
      </a:spcBef>
      <a:spcAft>
        <a:spcPct val="0"/>
      </a:spcAft>
      <a:defRPr sz="2400" kern="1200">
        <a:solidFill>
          <a:schemeClr val="tx1"/>
        </a:solidFill>
        <a:latin typeface="Nunito Light" charset="0"/>
        <a:ea typeface="+mn-ea"/>
        <a:cs typeface="+mn-cs"/>
      </a:defRPr>
    </a:lvl1pPr>
    <a:lvl2pPr marL="912813" algn="l" defTabSz="912813" rtl="0" fontAlgn="base">
      <a:spcBef>
        <a:spcPct val="30000"/>
      </a:spcBef>
      <a:spcAft>
        <a:spcPct val="0"/>
      </a:spcAft>
      <a:defRPr sz="2400" kern="1200">
        <a:solidFill>
          <a:schemeClr val="tx1"/>
        </a:solidFill>
        <a:latin typeface="Nunito Light" charset="0"/>
        <a:ea typeface="+mn-ea"/>
        <a:cs typeface="+mn-cs"/>
      </a:defRPr>
    </a:lvl2pPr>
    <a:lvl3pPr marL="1827213" algn="l" defTabSz="912813" rtl="0" fontAlgn="base">
      <a:spcBef>
        <a:spcPct val="30000"/>
      </a:spcBef>
      <a:spcAft>
        <a:spcPct val="0"/>
      </a:spcAft>
      <a:defRPr sz="2400" kern="1200">
        <a:solidFill>
          <a:schemeClr val="tx1"/>
        </a:solidFill>
        <a:latin typeface="Nunito Light" charset="0"/>
        <a:ea typeface="+mn-ea"/>
        <a:cs typeface="+mn-cs"/>
      </a:defRPr>
    </a:lvl3pPr>
    <a:lvl4pPr marL="2741613" algn="l" defTabSz="912813" rtl="0" fontAlgn="base">
      <a:spcBef>
        <a:spcPct val="30000"/>
      </a:spcBef>
      <a:spcAft>
        <a:spcPct val="0"/>
      </a:spcAft>
      <a:defRPr sz="2400" kern="1200">
        <a:solidFill>
          <a:schemeClr val="tx1"/>
        </a:solidFill>
        <a:latin typeface="Nunito Light" charset="0"/>
        <a:ea typeface="+mn-ea"/>
        <a:cs typeface="+mn-cs"/>
      </a:defRPr>
    </a:lvl4pPr>
    <a:lvl5pPr marL="3656013" algn="l" defTabSz="912813" rtl="0" fontAlgn="base">
      <a:spcBef>
        <a:spcPct val="30000"/>
      </a:spcBef>
      <a:spcAft>
        <a:spcPct val="0"/>
      </a:spcAft>
      <a:defRPr sz="2400" kern="1200">
        <a:solidFill>
          <a:schemeClr val="tx1"/>
        </a:solidFill>
        <a:latin typeface="Nunito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9DD9595-4AAC-4289-99ED-E21DCB223136}"/>
              </a:ext>
            </a:extLst>
          </p:cNvPr>
          <p:cNvSpPr txBox="1">
            <a:spLocks noGrp="1" noRot="1" noChangeAspect="1" noChangeArrowheads="1" noTextEdit="1"/>
          </p:cNvSpPr>
          <p:nvPr>
            <p:ph type="sldImg"/>
          </p:nvPr>
        </p:nvSpPr>
        <p:spPr bwMode="auto">
          <a:xfrm>
            <a:off x="-16992600" y="-11796713"/>
            <a:ext cx="2215991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47D90C4-4609-46B8-97C1-BF9BF94C18D9}"/>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dirty="0">
              <a:latin typeface="Nunito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173287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2231312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3612234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4156645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104672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948243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CAB7E23C-399E-4ED6-B98E-661BF71FE128}"/>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4CE01879-9035-4A61-8C9B-877B452F6D0A}"/>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98855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53803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349881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42D6576A-7EC0-4B0E-A4E0-94C522CF3EA8}"/>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83B6356A-6C2B-4AF4-9208-EFDF7CBFF296}"/>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386843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535353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1434922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3772798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1663533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A29C0645-F893-4894-B129-E2F1DB7B2306}"/>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C43E9FAD-90C3-4F15-BF0C-5C6E93352E93}"/>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52AAD03B-5615-467B-B72C-5C9417B216AB}"/>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543B9B54-0CEC-4E54-9967-9D6B9A8E0BFB}"/>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2541293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CD145323-410C-4759-9D75-94F5EE8999B9}"/>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5ADBDE65-0C5E-4382-8704-29B69610019C}"/>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42D6576A-7EC0-4B0E-A4E0-94C522CF3EA8}"/>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83B6356A-6C2B-4AF4-9208-EFDF7CBFF296}"/>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1093579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0163812E-E3FC-4700-BF14-36334C035FD6}"/>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4CBFD171-2638-40DC-A109-B50AD8372DEB}"/>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0AAC667D-ECE3-46FE-A3F4-7850B1565687}"/>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4A2376F-243A-43CC-BACA-A611C643C6FA}"/>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4829180B-F961-43AB-8AD5-551A85E1BA77}"/>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F98CB-8CD0-4DB1-A696-72F434B7DEA0}"/>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267B5B29-F9A8-4976-8B9C-D7099EB62BD6}"/>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294187BD-1297-45F0-B91D-5C3918C7DE3C}"/>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4306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746768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52AAD03B-5615-467B-B72C-5C9417B216AB}"/>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543B9B54-0CEC-4E54-9967-9D6B9A8E0BFB}"/>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4091751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232720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FCA4A834-D96A-4DEB-A488-EF9E0C2483CD}"/>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DA5ADF5E-D672-4296-97D6-54329A510791}"/>
              </a:ext>
            </a:extLst>
          </p:cNvPr>
          <p:cNvSpPr txBox="1">
            <a:spLocks noGrp="1" noChangeArrowheads="1"/>
          </p:cNvSpPr>
          <p:nvPr>
            <p:ph type="body" idx="1"/>
          </p:nvPr>
        </p:nvSpPr>
        <p:spPr bwMode="auto">
          <a:xfrm>
            <a:off x="685800" y="4343400"/>
            <a:ext cx="5457825" cy="4086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a:spcBef>
                <a:spcPct val="0"/>
              </a:spcBef>
            </a:pPr>
            <a:endParaRPr lang="en-US" altLang="en-US">
              <a:latin typeface="Nunito Light"/>
            </a:endParaRPr>
          </a:p>
        </p:txBody>
      </p:sp>
    </p:spTree>
    <p:extLst>
      <p:ext uri="{BB962C8B-B14F-4D97-AF65-F5344CB8AC3E}">
        <p14:creationId xmlns:p14="http://schemas.microsoft.com/office/powerpoint/2010/main" val="2503124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792D92-1FD7-46A3-BB1D-39C0AAE39413}"/>
              </a:ext>
            </a:extLst>
          </p:cNvPr>
          <p:cNvGrpSpPr>
            <a:grpSpLocks/>
          </p:cNvGrpSpPr>
          <p:nvPr userDrawn="1"/>
        </p:nvGrpSpPr>
        <p:grpSpPr bwMode="auto">
          <a:xfrm rot="5400000">
            <a:off x="-16714788" y="-396875"/>
            <a:ext cx="24534813" cy="4303713"/>
            <a:chOff x="0" y="-156114"/>
            <a:chExt cx="24535152" cy="4304369"/>
          </a:xfrm>
        </p:grpSpPr>
        <p:sp>
          <p:nvSpPr>
            <p:cNvPr id="3" name="Freeform 2">
              <a:extLst>
                <a:ext uri="{FF2B5EF4-FFF2-40B4-BE49-F238E27FC236}">
                  <a16:creationId xmlns:a16="http://schemas.microsoft.com/office/drawing/2014/main" id="{D9E1746F-189B-41BE-B6F4-CB90145BC132}"/>
                </a:ext>
              </a:extLst>
            </p:cNvPr>
            <p:cNvSpPr>
              <a:spLocks noChangeArrowheads="1"/>
            </p:cNvSpPr>
            <p:nvPr/>
          </p:nvSpPr>
          <p:spPr bwMode="auto">
            <a:xfrm>
              <a:off x="23377849" y="2431906"/>
              <a:ext cx="1135079" cy="1716350"/>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4" name="Freeform 3">
              <a:extLst>
                <a:ext uri="{FF2B5EF4-FFF2-40B4-BE49-F238E27FC236}">
                  <a16:creationId xmlns:a16="http://schemas.microsoft.com/office/drawing/2014/main" id="{80099C0C-515F-4A5D-A61A-3388E983E6F3}"/>
                </a:ext>
              </a:extLst>
            </p:cNvPr>
            <p:cNvSpPr>
              <a:spLocks noChangeArrowheads="1"/>
            </p:cNvSpPr>
            <p:nvPr/>
          </p:nvSpPr>
          <p:spPr bwMode="auto">
            <a:xfrm>
              <a:off x="23079393" y="-91017"/>
              <a:ext cx="1455758" cy="4232920"/>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5" name="Freeform 4">
              <a:extLst>
                <a:ext uri="{FF2B5EF4-FFF2-40B4-BE49-F238E27FC236}">
                  <a16:creationId xmlns:a16="http://schemas.microsoft.com/office/drawing/2014/main" id="{79032C69-2DB6-4810-9604-AF16FB7C5FD0}"/>
                </a:ext>
              </a:extLst>
            </p:cNvPr>
            <p:cNvSpPr>
              <a:spLocks noChangeArrowheads="1"/>
            </p:cNvSpPr>
            <p:nvPr/>
          </p:nvSpPr>
          <p:spPr bwMode="auto">
            <a:xfrm>
              <a:off x="20775900" y="-91017"/>
              <a:ext cx="2647987" cy="4232920"/>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6" name="Freeform 5">
              <a:extLst>
                <a:ext uri="{FF2B5EF4-FFF2-40B4-BE49-F238E27FC236}">
                  <a16:creationId xmlns:a16="http://schemas.microsoft.com/office/drawing/2014/main" id="{50F97565-78FE-4868-8CE1-A27FACD35085}"/>
                </a:ext>
              </a:extLst>
            </p:cNvPr>
            <p:cNvSpPr>
              <a:spLocks noChangeArrowheads="1"/>
            </p:cNvSpPr>
            <p:nvPr/>
          </p:nvSpPr>
          <p:spPr bwMode="auto">
            <a:xfrm>
              <a:off x="20420295" y="-91017"/>
              <a:ext cx="3003592" cy="4232920"/>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6">
              <a:extLst>
                <a:ext uri="{FF2B5EF4-FFF2-40B4-BE49-F238E27FC236}">
                  <a16:creationId xmlns:a16="http://schemas.microsoft.com/office/drawing/2014/main" id="{8AA81728-7321-4BAC-901C-F2A34C3BF0D6}"/>
                </a:ext>
              </a:extLst>
            </p:cNvPr>
            <p:cNvSpPr>
              <a:spLocks noChangeArrowheads="1"/>
            </p:cNvSpPr>
            <p:nvPr/>
          </p:nvSpPr>
          <p:spPr bwMode="auto">
            <a:xfrm>
              <a:off x="17678644" y="-89429"/>
              <a:ext cx="2784513" cy="3142142"/>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7">
              <a:extLst>
                <a:ext uri="{FF2B5EF4-FFF2-40B4-BE49-F238E27FC236}">
                  <a16:creationId xmlns:a16="http://schemas.microsoft.com/office/drawing/2014/main" id="{83DBD447-3BF9-4EF1-9B0F-91DD1CFECEA0}"/>
                </a:ext>
              </a:extLst>
            </p:cNvPr>
            <p:cNvSpPr>
              <a:spLocks noChangeArrowheads="1"/>
            </p:cNvSpPr>
            <p:nvPr/>
          </p:nvSpPr>
          <p:spPr bwMode="auto">
            <a:xfrm>
              <a:off x="17608794" y="-89428"/>
              <a:ext cx="2168555" cy="1925932"/>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8">
              <a:extLst>
                <a:ext uri="{FF2B5EF4-FFF2-40B4-BE49-F238E27FC236}">
                  <a16:creationId xmlns:a16="http://schemas.microsoft.com/office/drawing/2014/main" id="{4EA3A0BC-9924-495B-A7AF-48A04C20AF57}"/>
                </a:ext>
              </a:extLst>
            </p:cNvPr>
            <p:cNvSpPr>
              <a:spLocks noChangeArrowheads="1"/>
            </p:cNvSpPr>
            <p:nvPr/>
          </p:nvSpPr>
          <p:spPr bwMode="auto">
            <a:xfrm>
              <a:off x="14887781" y="-89429"/>
              <a:ext cx="2813089" cy="1925932"/>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0" name="Freeform 9">
              <a:extLst>
                <a:ext uri="{FF2B5EF4-FFF2-40B4-BE49-F238E27FC236}">
                  <a16:creationId xmlns:a16="http://schemas.microsoft.com/office/drawing/2014/main" id="{136C82A4-F5EA-4D81-B528-9C10E5C8649D}"/>
                </a:ext>
              </a:extLst>
            </p:cNvPr>
            <p:cNvSpPr>
              <a:spLocks noChangeArrowheads="1"/>
            </p:cNvSpPr>
            <p:nvPr/>
          </p:nvSpPr>
          <p:spPr bwMode="auto">
            <a:xfrm>
              <a:off x="13589188" y="-89428"/>
              <a:ext cx="4138670" cy="352002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1" name="Freeform 10">
              <a:extLst>
                <a:ext uri="{FF2B5EF4-FFF2-40B4-BE49-F238E27FC236}">
                  <a16:creationId xmlns:a16="http://schemas.microsoft.com/office/drawing/2014/main" id="{44317D38-B0A4-4342-9563-F356574FE080}"/>
                </a:ext>
              </a:extLst>
            </p:cNvPr>
            <p:cNvSpPr>
              <a:spLocks noChangeArrowheads="1"/>
            </p:cNvSpPr>
            <p:nvPr/>
          </p:nvSpPr>
          <p:spPr bwMode="auto">
            <a:xfrm>
              <a:off x="11104717" y="-111657"/>
              <a:ext cx="4345047" cy="352002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2" name="Freeform 11">
              <a:extLst>
                <a:ext uri="{FF2B5EF4-FFF2-40B4-BE49-F238E27FC236}">
                  <a16:creationId xmlns:a16="http://schemas.microsoft.com/office/drawing/2014/main" id="{487C585F-C386-493C-9712-E7F649AB4B08}"/>
                </a:ext>
              </a:extLst>
            </p:cNvPr>
            <p:cNvSpPr>
              <a:spLocks noChangeArrowheads="1"/>
            </p:cNvSpPr>
            <p:nvPr/>
          </p:nvSpPr>
          <p:spPr bwMode="auto">
            <a:xfrm>
              <a:off x="9791835" y="-87841"/>
              <a:ext cx="368305" cy="195292"/>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3" name="Freeform 13">
              <a:extLst>
                <a:ext uri="{FF2B5EF4-FFF2-40B4-BE49-F238E27FC236}">
                  <a16:creationId xmlns:a16="http://schemas.microsoft.com/office/drawing/2014/main" id="{DBE4AC55-45C1-4309-BE52-1F31503865D4}"/>
                </a:ext>
              </a:extLst>
            </p:cNvPr>
            <p:cNvSpPr>
              <a:spLocks noChangeArrowheads="1"/>
            </p:cNvSpPr>
            <p:nvPr/>
          </p:nvSpPr>
          <p:spPr bwMode="auto">
            <a:xfrm>
              <a:off x="9696584" y="-87840"/>
              <a:ext cx="225428" cy="195292"/>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4" name="Freeform 14">
              <a:extLst>
                <a:ext uri="{FF2B5EF4-FFF2-40B4-BE49-F238E27FC236}">
                  <a16:creationId xmlns:a16="http://schemas.microsoft.com/office/drawing/2014/main" id="{9E00F004-60A2-4017-A633-CB49082B6131}"/>
                </a:ext>
              </a:extLst>
            </p:cNvPr>
            <p:cNvSpPr>
              <a:spLocks noChangeArrowheads="1"/>
            </p:cNvSpPr>
            <p:nvPr/>
          </p:nvSpPr>
          <p:spPr bwMode="auto">
            <a:xfrm>
              <a:off x="8504355" y="61408"/>
              <a:ext cx="2646400" cy="2260945"/>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5" name="Freeform 15">
              <a:extLst>
                <a:ext uri="{FF2B5EF4-FFF2-40B4-BE49-F238E27FC236}">
                  <a16:creationId xmlns:a16="http://schemas.microsoft.com/office/drawing/2014/main" id="{C66E7668-2587-4D40-A7C0-D2EEEFF63D36}"/>
                </a:ext>
              </a:extLst>
            </p:cNvPr>
            <p:cNvSpPr>
              <a:spLocks noChangeArrowheads="1"/>
            </p:cNvSpPr>
            <p:nvPr/>
          </p:nvSpPr>
          <p:spPr bwMode="auto">
            <a:xfrm>
              <a:off x="6823169" y="61407"/>
              <a:ext cx="2984541" cy="2260945"/>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6" name="Freeform 16">
              <a:extLst>
                <a:ext uri="{FF2B5EF4-FFF2-40B4-BE49-F238E27FC236}">
                  <a16:creationId xmlns:a16="http://schemas.microsoft.com/office/drawing/2014/main" id="{584BBA0C-45CB-4AA7-AED4-AC928D306BF1}"/>
                </a:ext>
              </a:extLst>
            </p:cNvPr>
            <p:cNvSpPr>
              <a:spLocks noChangeArrowheads="1"/>
            </p:cNvSpPr>
            <p:nvPr/>
          </p:nvSpPr>
          <p:spPr bwMode="auto">
            <a:xfrm>
              <a:off x="6829520" y="-89428"/>
              <a:ext cx="2986128" cy="808161"/>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7" name="Freeform 17">
              <a:extLst>
                <a:ext uri="{FF2B5EF4-FFF2-40B4-BE49-F238E27FC236}">
                  <a16:creationId xmlns:a16="http://schemas.microsoft.com/office/drawing/2014/main" id="{7F98382B-7BA8-4A15-8612-B76F5646F266}"/>
                </a:ext>
              </a:extLst>
            </p:cNvPr>
            <p:cNvSpPr>
              <a:spLocks noChangeArrowheads="1"/>
            </p:cNvSpPr>
            <p:nvPr/>
          </p:nvSpPr>
          <p:spPr bwMode="auto">
            <a:xfrm>
              <a:off x="5975433" y="-87841"/>
              <a:ext cx="942988" cy="80816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8" name="Freeform 18">
              <a:extLst>
                <a:ext uri="{FF2B5EF4-FFF2-40B4-BE49-F238E27FC236}">
                  <a16:creationId xmlns:a16="http://schemas.microsoft.com/office/drawing/2014/main" id="{E4ED0907-A6A7-432C-BE31-977EE6EC2722}"/>
                </a:ext>
              </a:extLst>
            </p:cNvPr>
            <p:cNvSpPr>
              <a:spLocks noChangeArrowheads="1"/>
            </p:cNvSpPr>
            <p:nvPr/>
          </p:nvSpPr>
          <p:spPr bwMode="auto">
            <a:xfrm>
              <a:off x="5608714" y="674276"/>
              <a:ext cx="2916278" cy="1643312"/>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9" name="Freeform 19">
              <a:extLst>
                <a:ext uri="{FF2B5EF4-FFF2-40B4-BE49-F238E27FC236}">
                  <a16:creationId xmlns:a16="http://schemas.microsoft.com/office/drawing/2014/main" id="{98D7D119-9901-48AA-B452-4F0FA286D306}"/>
                </a:ext>
              </a:extLst>
            </p:cNvPr>
            <p:cNvSpPr>
              <a:spLocks noChangeArrowheads="1"/>
            </p:cNvSpPr>
            <p:nvPr/>
          </p:nvSpPr>
          <p:spPr bwMode="auto">
            <a:xfrm>
              <a:off x="5094357" y="-156115"/>
              <a:ext cx="1758974" cy="2111697"/>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0" name="Freeform 20">
              <a:extLst>
                <a:ext uri="{FF2B5EF4-FFF2-40B4-BE49-F238E27FC236}">
                  <a16:creationId xmlns:a16="http://schemas.microsoft.com/office/drawing/2014/main" id="{D6E23195-AE05-49A2-BB8E-0DCE3986F491}"/>
                </a:ext>
              </a:extLst>
            </p:cNvPr>
            <p:cNvSpPr>
              <a:spLocks noChangeArrowheads="1"/>
            </p:cNvSpPr>
            <p:nvPr/>
          </p:nvSpPr>
          <p:spPr bwMode="auto">
            <a:xfrm>
              <a:off x="442918" y="191602"/>
              <a:ext cx="5232472" cy="2977016"/>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1" name="Freeform 21">
              <a:extLst>
                <a:ext uri="{FF2B5EF4-FFF2-40B4-BE49-F238E27FC236}">
                  <a16:creationId xmlns:a16="http://schemas.microsoft.com/office/drawing/2014/main" id="{7F4A95B4-A085-4C68-8A0E-D6EC9FB0CE9E}"/>
                </a:ext>
              </a:extLst>
            </p:cNvPr>
            <p:cNvSpPr>
              <a:spLocks noChangeArrowheads="1"/>
            </p:cNvSpPr>
            <p:nvPr/>
          </p:nvSpPr>
          <p:spPr bwMode="auto">
            <a:xfrm>
              <a:off x="1265254" y="-154526"/>
              <a:ext cx="4394261" cy="2111697"/>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2" name="Freeform 22">
              <a:extLst>
                <a:ext uri="{FF2B5EF4-FFF2-40B4-BE49-F238E27FC236}">
                  <a16:creationId xmlns:a16="http://schemas.microsoft.com/office/drawing/2014/main" id="{F01D80B5-5A4A-4A23-A74D-67A2B553A180}"/>
                </a:ext>
              </a:extLst>
            </p:cNvPr>
            <p:cNvSpPr>
              <a:spLocks noChangeArrowheads="1"/>
            </p:cNvSpPr>
            <p:nvPr/>
          </p:nvSpPr>
          <p:spPr bwMode="auto">
            <a:xfrm>
              <a:off x="1263667" y="-132297"/>
              <a:ext cx="922350" cy="369943"/>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3" name="Freeform 23">
              <a:extLst>
                <a:ext uri="{FF2B5EF4-FFF2-40B4-BE49-F238E27FC236}">
                  <a16:creationId xmlns:a16="http://schemas.microsoft.com/office/drawing/2014/main" id="{B29038CB-E1DA-41BC-AB71-3E40514B9FA7}"/>
                </a:ext>
              </a:extLst>
            </p:cNvPr>
            <p:cNvSpPr>
              <a:spLocks noChangeArrowheads="1"/>
            </p:cNvSpPr>
            <p:nvPr/>
          </p:nvSpPr>
          <p:spPr bwMode="auto">
            <a:xfrm>
              <a:off x="735022" y="-132297"/>
              <a:ext cx="620722" cy="369943"/>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4" name="Freeform 24">
              <a:extLst>
                <a:ext uri="{FF2B5EF4-FFF2-40B4-BE49-F238E27FC236}">
                  <a16:creationId xmlns:a16="http://schemas.microsoft.com/office/drawing/2014/main" id="{844C47D4-A0CD-4F6F-AAC2-92659402DD05}"/>
                </a:ext>
              </a:extLst>
            </p:cNvPr>
            <p:cNvSpPr>
              <a:spLocks noChangeArrowheads="1"/>
            </p:cNvSpPr>
            <p:nvPr/>
          </p:nvSpPr>
          <p:spPr bwMode="auto">
            <a:xfrm>
              <a:off x="1" y="887033"/>
              <a:ext cx="447681" cy="2259356"/>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5" name="Freeform 25">
              <a:extLst>
                <a:ext uri="{FF2B5EF4-FFF2-40B4-BE49-F238E27FC236}">
                  <a16:creationId xmlns:a16="http://schemas.microsoft.com/office/drawing/2014/main" id="{AC627911-858E-45BE-898C-E16AB750DAF4}"/>
                </a:ext>
              </a:extLst>
            </p:cNvPr>
            <p:cNvSpPr>
              <a:spLocks noChangeArrowheads="1"/>
            </p:cNvSpPr>
            <p:nvPr/>
          </p:nvSpPr>
          <p:spPr bwMode="auto">
            <a:xfrm>
              <a:off x="0" y="-154526"/>
              <a:ext cx="1285893" cy="3342196"/>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6" name="Freeform 26">
              <a:extLst>
                <a:ext uri="{FF2B5EF4-FFF2-40B4-BE49-F238E27FC236}">
                  <a16:creationId xmlns:a16="http://schemas.microsoft.com/office/drawing/2014/main" id="{BAFE42DD-FF74-4CAC-9DC9-E0B7638C84D6}"/>
                </a:ext>
              </a:extLst>
            </p:cNvPr>
            <p:cNvSpPr>
              <a:spLocks noChangeArrowheads="1"/>
            </p:cNvSpPr>
            <p:nvPr/>
          </p:nvSpPr>
          <p:spPr bwMode="auto">
            <a:xfrm>
              <a:off x="8463078" y="1591990"/>
              <a:ext cx="6988273" cy="1786209"/>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7" name="Freeform 12">
              <a:extLst>
                <a:ext uri="{FF2B5EF4-FFF2-40B4-BE49-F238E27FC236}">
                  <a16:creationId xmlns:a16="http://schemas.microsoft.com/office/drawing/2014/main" id="{FFCF45E5-1531-4784-8BFA-2990E39F9BE6}"/>
                </a:ext>
              </a:extLst>
            </p:cNvPr>
            <p:cNvSpPr>
              <a:spLocks noChangeArrowheads="1"/>
            </p:cNvSpPr>
            <p:nvPr/>
          </p:nvSpPr>
          <p:spPr bwMode="auto">
            <a:xfrm>
              <a:off x="9777547" y="-124359"/>
              <a:ext cx="2308258" cy="1733814"/>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Tree>
    <p:extLst>
      <p:ext uri="{BB962C8B-B14F-4D97-AF65-F5344CB8AC3E}">
        <p14:creationId xmlns:p14="http://schemas.microsoft.com/office/powerpoint/2010/main" val="1481412445"/>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B22C26-A6F1-4B18-86D9-E3D6A9DFF194}"/>
              </a:ext>
            </a:extLst>
          </p:cNvPr>
          <p:cNvGrpSpPr>
            <a:grpSpLocks/>
          </p:cNvGrpSpPr>
          <p:nvPr userDrawn="1"/>
        </p:nvGrpSpPr>
        <p:grpSpPr bwMode="auto">
          <a:xfrm rot="5400000">
            <a:off x="-16714787" y="-396873"/>
            <a:ext cx="24534814" cy="4303713"/>
            <a:chOff x="0" y="-156114"/>
            <a:chExt cx="24535152" cy="4304369"/>
          </a:xfrm>
        </p:grpSpPr>
        <p:sp>
          <p:nvSpPr>
            <p:cNvPr id="3" name="Freeform 2">
              <a:extLst>
                <a:ext uri="{FF2B5EF4-FFF2-40B4-BE49-F238E27FC236}">
                  <a16:creationId xmlns:a16="http://schemas.microsoft.com/office/drawing/2014/main" id="{3825B646-1BAC-4DD4-A440-31164F589225}"/>
                </a:ext>
              </a:extLst>
            </p:cNvPr>
            <p:cNvSpPr>
              <a:spLocks noChangeArrowheads="1"/>
            </p:cNvSpPr>
            <p:nvPr/>
          </p:nvSpPr>
          <p:spPr bwMode="auto">
            <a:xfrm>
              <a:off x="23377849" y="2431906"/>
              <a:ext cx="1135079" cy="1716350"/>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4" name="Freeform 3">
              <a:extLst>
                <a:ext uri="{FF2B5EF4-FFF2-40B4-BE49-F238E27FC236}">
                  <a16:creationId xmlns:a16="http://schemas.microsoft.com/office/drawing/2014/main" id="{7AEF4916-0486-4A79-A2AA-8EC693283096}"/>
                </a:ext>
              </a:extLst>
            </p:cNvPr>
            <p:cNvSpPr>
              <a:spLocks noChangeArrowheads="1"/>
            </p:cNvSpPr>
            <p:nvPr/>
          </p:nvSpPr>
          <p:spPr bwMode="auto">
            <a:xfrm>
              <a:off x="23079393" y="-91017"/>
              <a:ext cx="1455758" cy="4232920"/>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5" name="Freeform 4">
              <a:extLst>
                <a:ext uri="{FF2B5EF4-FFF2-40B4-BE49-F238E27FC236}">
                  <a16:creationId xmlns:a16="http://schemas.microsoft.com/office/drawing/2014/main" id="{33DF112F-C25A-4531-925E-CEF0C556B41E}"/>
                </a:ext>
              </a:extLst>
            </p:cNvPr>
            <p:cNvSpPr>
              <a:spLocks noChangeArrowheads="1"/>
            </p:cNvSpPr>
            <p:nvPr/>
          </p:nvSpPr>
          <p:spPr bwMode="auto">
            <a:xfrm>
              <a:off x="20775900" y="-91017"/>
              <a:ext cx="2647987" cy="4232920"/>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6" name="Freeform 5">
              <a:extLst>
                <a:ext uri="{FF2B5EF4-FFF2-40B4-BE49-F238E27FC236}">
                  <a16:creationId xmlns:a16="http://schemas.microsoft.com/office/drawing/2014/main" id="{CA92D987-002D-400B-B8EC-73A264905B3C}"/>
                </a:ext>
              </a:extLst>
            </p:cNvPr>
            <p:cNvSpPr>
              <a:spLocks noChangeArrowheads="1"/>
            </p:cNvSpPr>
            <p:nvPr/>
          </p:nvSpPr>
          <p:spPr bwMode="auto">
            <a:xfrm>
              <a:off x="20420295" y="-91017"/>
              <a:ext cx="3003592" cy="4232920"/>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7" name="Freeform 6">
              <a:extLst>
                <a:ext uri="{FF2B5EF4-FFF2-40B4-BE49-F238E27FC236}">
                  <a16:creationId xmlns:a16="http://schemas.microsoft.com/office/drawing/2014/main" id="{9FDDEDAA-282B-43A6-8E75-659499B5C319}"/>
                </a:ext>
              </a:extLst>
            </p:cNvPr>
            <p:cNvSpPr>
              <a:spLocks noChangeArrowheads="1"/>
            </p:cNvSpPr>
            <p:nvPr/>
          </p:nvSpPr>
          <p:spPr bwMode="auto">
            <a:xfrm>
              <a:off x="17678644" y="-89429"/>
              <a:ext cx="2784513" cy="3142142"/>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8" name="Freeform 7">
              <a:extLst>
                <a:ext uri="{FF2B5EF4-FFF2-40B4-BE49-F238E27FC236}">
                  <a16:creationId xmlns:a16="http://schemas.microsoft.com/office/drawing/2014/main" id="{9F3AA94C-951E-4C99-ACFA-044EA73047DB}"/>
                </a:ext>
              </a:extLst>
            </p:cNvPr>
            <p:cNvSpPr>
              <a:spLocks noChangeArrowheads="1"/>
            </p:cNvSpPr>
            <p:nvPr/>
          </p:nvSpPr>
          <p:spPr bwMode="auto">
            <a:xfrm>
              <a:off x="17608794" y="-89428"/>
              <a:ext cx="2168555" cy="1925932"/>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9" name="Freeform 8">
              <a:extLst>
                <a:ext uri="{FF2B5EF4-FFF2-40B4-BE49-F238E27FC236}">
                  <a16:creationId xmlns:a16="http://schemas.microsoft.com/office/drawing/2014/main" id="{71E64C7B-C536-46E5-BE12-F37759EB0346}"/>
                </a:ext>
              </a:extLst>
            </p:cNvPr>
            <p:cNvSpPr>
              <a:spLocks noChangeArrowheads="1"/>
            </p:cNvSpPr>
            <p:nvPr/>
          </p:nvSpPr>
          <p:spPr bwMode="auto">
            <a:xfrm>
              <a:off x="14887781" y="-89429"/>
              <a:ext cx="2813089" cy="1925932"/>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0" name="Freeform 9">
              <a:extLst>
                <a:ext uri="{FF2B5EF4-FFF2-40B4-BE49-F238E27FC236}">
                  <a16:creationId xmlns:a16="http://schemas.microsoft.com/office/drawing/2014/main" id="{980ECA15-4713-4152-9E17-9799154A27DA}"/>
                </a:ext>
              </a:extLst>
            </p:cNvPr>
            <p:cNvSpPr>
              <a:spLocks noChangeArrowheads="1"/>
            </p:cNvSpPr>
            <p:nvPr/>
          </p:nvSpPr>
          <p:spPr bwMode="auto">
            <a:xfrm>
              <a:off x="13589188" y="-89428"/>
              <a:ext cx="4138670" cy="352002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1" name="Freeform 10">
              <a:extLst>
                <a:ext uri="{FF2B5EF4-FFF2-40B4-BE49-F238E27FC236}">
                  <a16:creationId xmlns:a16="http://schemas.microsoft.com/office/drawing/2014/main" id="{489E243F-F117-4809-A592-A01DF20F9830}"/>
                </a:ext>
              </a:extLst>
            </p:cNvPr>
            <p:cNvSpPr>
              <a:spLocks noChangeArrowheads="1"/>
            </p:cNvSpPr>
            <p:nvPr/>
          </p:nvSpPr>
          <p:spPr bwMode="auto">
            <a:xfrm>
              <a:off x="11104717" y="-111657"/>
              <a:ext cx="4345047" cy="352002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2" name="Freeform 11">
              <a:extLst>
                <a:ext uri="{FF2B5EF4-FFF2-40B4-BE49-F238E27FC236}">
                  <a16:creationId xmlns:a16="http://schemas.microsoft.com/office/drawing/2014/main" id="{9B75065A-1C0F-47FD-B706-8A8CF57D34B0}"/>
                </a:ext>
              </a:extLst>
            </p:cNvPr>
            <p:cNvSpPr>
              <a:spLocks noChangeArrowheads="1"/>
            </p:cNvSpPr>
            <p:nvPr/>
          </p:nvSpPr>
          <p:spPr bwMode="auto">
            <a:xfrm>
              <a:off x="9791835" y="-87841"/>
              <a:ext cx="368305" cy="195292"/>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3" name="Freeform 13">
              <a:extLst>
                <a:ext uri="{FF2B5EF4-FFF2-40B4-BE49-F238E27FC236}">
                  <a16:creationId xmlns:a16="http://schemas.microsoft.com/office/drawing/2014/main" id="{DF8F34C3-CE97-41AA-BB2B-0BFD3658F3C8}"/>
                </a:ext>
              </a:extLst>
            </p:cNvPr>
            <p:cNvSpPr>
              <a:spLocks noChangeArrowheads="1"/>
            </p:cNvSpPr>
            <p:nvPr/>
          </p:nvSpPr>
          <p:spPr bwMode="auto">
            <a:xfrm>
              <a:off x="9696584" y="-87840"/>
              <a:ext cx="225428" cy="195292"/>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4" name="Freeform 14">
              <a:extLst>
                <a:ext uri="{FF2B5EF4-FFF2-40B4-BE49-F238E27FC236}">
                  <a16:creationId xmlns:a16="http://schemas.microsoft.com/office/drawing/2014/main" id="{4E13DE7C-1ED6-4FD8-B5D6-94484744EF32}"/>
                </a:ext>
              </a:extLst>
            </p:cNvPr>
            <p:cNvSpPr>
              <a:spLocks noChangeArrowheads="1"/>
            </p:cNvSpPr>
            <p:nvPr/>
          </p:nvSpPr>
          <p:spPr bwMode="auto">
            <a:xfrm>
              <a:off x="8504355" y="61408"/>
              <a:ext cx="2646400" cy="2260945"/>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5" name="Freeform 15">
              <a:extLst>
                <a:ext uri="{FF2B5EF4-FFF2-40B4-BE49-F238E27FC236}">
                  <a16:creationId xmlns:a16="http://schemas.microsoft.com/office/drawing/2014/main" id="{E67D51DE-8632-468A-BEB3-389EAF2CBE2D}"/>
                </a:ext>
              </a:extLst>
            </p:cNvPr>
            <p:cNvSpPr>
              <a:spLocks noChangeArrowheads="1"/>
            </p:cNvSpPr>
            <p:nvPr/>
          </p:nvSpPr>
          <p:spPr bwMode="auto">
            <a:xfrm>
              <a:off x="6823169" y="61407"/>
              <a:ext cx="2984541" cy="2260945"/>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6" name="Freeform 16">
              <a:extLst>
                <a:ext uri="{FF2B5EF4-FFF2-40B4-BE49-F238E27FC236}">
                  <a16:creationId xmlns:a16="http://schemas.microsoft.com/office/drawing/2014/main" id="{09F77AFA-E09E-46AA-92D7-6BBB6101E998}"/>
                </a:ext>
              </a:extLst>
            </p:cNvPr>
            <p:cNvSpPr>
              <a:spLocks noChangeArrowheads="1"/>
            </p:cNvSpPr>
            <p:nvPr/>
          </p:nvSpPr>
          <p:spPr bwMode="auto">
            <a:xfrm>
              <a:off x="6829520" y="-89428"/>
              <a:ext cx="2986128" cy="808161"/>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7" name="Freeform 17">
              <a:extLst>
                <a:ext uri="{FF2B5EF4-FFF2-40B4-BE49-F238E27FC236}">
                  <a16:creationId xmlns:a16="http://schemas.microsoft.com/office/drawing/2014/main" id="{4DB0703D-0105-4D7A-9A57-DE74717F6EF5}"/>
                </a:ext>
              </a:extLst>
            </p:cNvPr>
            <p:cNvSpPr>
              <a:spLocks noChangeArrowheads="1"/>
            </p:cNvSpPr>
            <p:nvPr/>
          </p:nvSpPr>
          <p:spPr bwMode="auto">
            <a:xfrm>
              <a:off x="5975433" y="-87841"/>
              <a:ext cx="942988" cy="80816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8" name="Freeform 18">
              <a:extLst>
                <a:ext uri="{FF2B5EF4-FFF2-40B4-BE49-F238E27FC236}">
                  <a16:creationId xmlns:a16="http://schemas.microsoft.com/office/drawing/2014/main" id="{7006B317-4FAC-4E58-8FED-1E9AD2D88141}"/>
                </a:ext>
              </a:extLst>
            </p:cNvPr>
            <p:cNvSpPr>
              <a:spLocks noChangeArrowheads="1"/>
            </p:cNvSpPr>
            <p:nvPr/>
          </p:nvSpPr>
          <p:spPr bwMode="auto">
            <a:xfrm>
              <a:off x="5608714" y="674276"/>
              <a:ext cx="2916278" cy="1643312"/>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9" name="Freeform 19">
              <a:extLst>
                <a:ext uri="{FF2B5EF4-FFF2-40B4-BE49-F238E27FC236}">
                  <a16:creationId xmlns:a16="http://schemas.microsoft.com/office/drawing/2014/main" id="{499ACC14-1526-4C2B-AA1E-0798452F4834}"/>
                </a:ext>
              </a:extLst>
            </p:cNvPr>
            <p:cNvSpPr>
              <a:spLocks noChangeArrowheads="1"/>
            </p:cNvSpPr>
            <p:nvPr/>
          </p:nvSpPr>
          <p:spPr bwMode="auto">
            <a:xfrm>
              <a:off x="5094357" y="-156115"/>
              <a:ext cx="1758974" cy="2111697"/>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0" name="Freeform 20">
              <a:extLst>
                <a:ext uri="{FF2B5EF4-FFF2-40B4-BE49-F238E27FC236}">
                  <a16:creationId xmlns:a16="http://schemas.microsoft.com/office/drawing/2014/main" id="{F9501A00-752C-45D2-9A67-C70536AE0E4A}"/>
                </a:ext>
              </a:extLst>
            </p:cNvPr>
            <p:cNvSpPr>
              <a:spLocks noChangeArrowheads="1"/>
            </p:cNvSpPr>
            <p:nvPr/>
          </p:nvSpPr>
          <p:spPr bwMode="auto">
            <a:xfrm>
              <a:off x="442918" y="191602"/>
              <a:ext cx="5232472" cy="2977016"/>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1" name="Freeform 21">
              <a:extLst>
                <a:ext uri="{FF2B5EF4-FFF2-40B4-BE49-F238E27FC236}">
                  <a16:creationId xmlns:a16="http://schemas.microsoft.com/office/drawing/2014/main" id="{BFDAFDD3-4750-4C27-9DDC-9FFB89F99B0C}"/>
                </a:ext>
              </a:extLst>
            </p:cNvPr>
            <p:cNvSpPr>
              <a:spLocks noChangeArrowheads="1"/>
            </p:cNvSpPr>
            <p:nvPr/>
          </p:nvSpPr>
          <p:spPr bwMode="auto">
            <a:xfrm>
              <a:off x="1265254" y="-154526"/>
              <a:ext cx="4394261" cy="2111697"/>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2" name="Freeform 22">
              <a:extLst>
                <a:ext uri="{FF2B5EF4-FFF2-40B4-BE49-F238E27FC236}">
                  <a16:creationId xmlns:a16="http://schemas.microsoft.com/office/drawing/2014/main" id="{7F212805-3423-4B70-9AA1-A621860B3794}"/>
                </a:ext>
              </a:extLst>
            </p:cNvPr>
            <p:cNvSpPr>
              <a:spLocks noChangeArrowheads="1"/>
            </p:cNvSpPr>
            <p:nvPr/>
          </p:nvSpPr>
          <p:spPr bwMode="auto">
            <a:xfrm>
              <a:off x="1263667" y="-132297"/>
              <a:ext cx="922350" cy="369943"/>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3" name="Freeform 23">
              <a:extLst>
                <a:ext uri="{FF2B5EF4-FFF2-40B4-BE49-F238E27FC236}">
                  <a16:creationId xmlns:a16="http://schemas.microsoft.com/office/drawing/2014/main" id="{CCB8DBF3-B281-435E-9386-21A43D083B6E}"/>
                </a:ext>
              </a:extLst>
            </p:cNvPr>
            <p:cNvSpPr>
              <a:spLocks noChangeArrowheads="1"/>
            </p:cNvSpPr>
            <p:nvPr/>
          </p:nvSpPr>
          <p:spPr bwMode="auto">
            <a:xfrm>
              <a:off x="735022" y="-132297"/>
              <a:ext cx="620722" cy="369943"/>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4" name="Freeform 24">
              <a:extLst>
                <a:ext uri="{FF2B5EF4-FFF2-40B4-BE49-F238E27FC236}">
                  <a16:creationId xmlns:a16="http://schemas.microsoft.com/office/drawing/2014/main" id="{4A257AC6-3242-480F-80B1-61F279BC2C73}"/>
                </a:ext>
              </a:extLst>
            </p:cNvPr>
            <p:cNvSpPr>
              <a:spLocks noChangeArrowheads="1"/>
            </p:cNvSpPr>
            <p:nvPr/>
          </p:nvSpPr>
          <p:spPr bwMode="auto">
            <a:xfrm>
              <a:off x="1" y="887033"/>
              <a:ext cx="447681" cy="2259356"/>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5" name="Freeform 25">
              <a:extLst>
                <a:ext uri="{FF2B5EF4-FFF2-40B4-BE49-F238E27FC236}">
                  <a16:creationId xmlns:a16="http://schemas.microsoft.com/office/drawing/2014/main" id="{1641FD68-D54D-49E5-99CA-CA97C9E270D8}"/>
                </a:ext>
              </a:extLst>
            </p:cNvPr>
            <p:cNvSpPr>
              <a:spLocks noChangeArrowheads="1"/>
            </p:cNvSpPr>
            <p:nvPr/>
          </p:nvSpPr>
          <p:spPr bwMode="auto">
            <a:xfrm>
              <a:off x="0" y="-154526"/>
              <a:ext cx="1285893" cy="3342196"/>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6" name="Freeform 26">
              <a:extLst>
                <a:ext uri="{FF2B5EF4-FFF2-40B4-BE49-F238E27FC236}">
                  <a16:creationId xmlns:a16="http://schemas.microsoft.com/office/drawing/2014/main" id="{D765836F-7E9D-42DE-96C9-6530DB131DE8}"/>
                </a:ext>
              </a:extLst>
            </p:cNvPr>
            <p:cNvSpPr>
              <a:spLocks noChangeArrowheads="1"/>
            </p:cNvSpPr>
            <p:nvPr/>
          </p:nvSpPr>
          <p:spPr bwMode="auto">
            <a:xfrm>
              <a:off x="8463078" y="1591990"/>
              <a:ext cx="6988273" cy="1786209"/>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7" name="Freeform 12">
              <a:extLst>
                <a:ext uri="{FF2B5EF4-FFF2-40B4-BE49-F238E27FC236}">
                  <a16:creationId xmlns:a16="http://schemas.microsoft.com/office/drawing/2014/main" id="{CCF990BF-EC9F-4248-8481-6F3E0A236C50}"/>
                </a:ext>
              </a:extLst>
            </p:cNvPr>
            <p:cNvSpPr>
              <a:spLocks noChangeArrowheads="1"/>
            </p:cNvSpPr>
            <p:nvPr/>
          </p:nvSpPr>
          <p:spPr bwMode="auto">
            <a:xfrm>
              <a:off x="9777547" y="-124359"/>
              <a:ext cx="2308258" cy="1733814"/>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grpSp>
    </p:spTree>
    <p:extLst>
      <p:ext uri="{BB962C8B-B14F-4D97-AF65-F5344CB8AC3E}">
        <p14:creationId xmlns:p14="http://schemas.microsoft.com/office/powerpoint/2010/main" val="410140942"/>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08974"/>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06B8716-0D09-42EC-AEA6-F9349E849910}"/>
              </a:ext>
            </a:extLst>
          </p:cNvPr>
          <p:cNvGrpSpPr>
            <a:grpSpLocks/>
          </p:cNvGrpSpPr>
          <p:nvPr userDrawn="1"/>
        </p:nvGrpSpPr>
        <p:grpSpPr bwMode="auto">
          <a:xfrm rot="10800000">
            <a:off x="-23812" y="10974388"/>
            <a:ext cx="24534813" cy="4305300"/>
            <a:chOff x="0" y="-156114"/>
            <a:chExt cx="24535152" cy="4304369"/>
          </a:xfrm>
        </p:grpSpPr>
        <p:sp>
          <p:nvSpPr>
            <p:cNvPr id="3" name="Freeform 2">
              <a:extLst>
                <a:ext uri="{FF2B5EF4-FFF2-40B4-BE49-F238E27FC236}">
                  <a16:creationId xmlns:a16="http://schemas.microsoft.com/office/drawing/2014/main" id="{4F6594B6-B550-47DC-AAB0-82A8B1117DC8}"/>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4" name="Freeform 3">
              <a:extLst>
                <a:ext uri="{FF2B5EF4-FFF2-40B4-BE49-F238E27FC236}">
                  <a16:creationId xmlns:a16="http://schemas.microsoft.com/office/drawing/2014/main" id="{A07F786F-FCD2-40C2-8855-95FF03A89EC7}"/>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5" name="Freeform 4">
              <a:extLst>
                <a:ext uri="{FF2B5EF4-FFF2-40B4-BE49-F238E27FC236}">
                  <a16:creationId xmlns:a16="http://schemas.microsoft.com/office/drawing/2014/main" id="{BF0BC273-B7B6-4164-AD44-91D858CC3DE4}"/>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6" name="Freeform 5">
              <a:extLst>
                <a:ext uri="{FF2B5EF4-FFF2-40B4-BE49-F238E27FC236}">
                  <a16:creationId xmlns:a16="http://schemas.microsoft.com/office/drawing/2014/main" id="{8B2EE2E4-5F3A-425C-B960-02F1C6E75A07}"/>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7" name="Freeform 6">
              <a:extLst>
                <a:ext uri="{FF2B5EF4-FFF2-40B4-BE49-F238E27FC236}">
                  <a16:creationId xmlns:a16="http://schemas.microsoft.com/office/drawing/2014/main" id="{B6BAFFBA-C5E4-462A-BB57-7AEF18031691}"/>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8" name="Freeform 7">
              <a:extLst>
                <a:ext uri="{FF2B5EF4-FFF2-40B4-BE49-F238E27FC236}">
                  <a16:creationId xmlns:a16="http://schemas.microsoft.com/office/drawing/2014/main" id="{59CF3BD2-B0B5-4F37-86C1-D08F6C7341A1}"/>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9" name="Freeform 8">
              <a:extLst>
                <a:ext uri="{FF2B5EF4-FFF2-40B4-BE49-F238E27FC236}">
                  <a16:creationId xmlns:a16="http://schemas.microsoft.com/office/drawing/2014/main" id="{571E4DE3-E680-4B0B-9269-B172C330A16F}"/>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0" name="Freeform 9">
              <a:extLst>
                <a:ext uri="{FF2B5EF4-FFF2-40B4-BE49-F238E27FC236}">
                  <a16:creationId xmlns:a16="http://schemas.microsoft.com/office/drawing/2014/main" id="{3C36C031-1600-4109-8A86-D0E6C4688F8C}"/>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1" name="Freeform 10">
              <a:extLst>
                <a:ext uri="{FF2B5EF4-FFF2-40B4-BE49-F238E27FC236}">
                  <a16:creationId xmlns:a16="http://schemas.microsoft.com/office/drawing/2014/main" id="{1FC3CF72-A7F7-49F0-8D9D-D59EA7CB00CD}"/>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2" name="Freeform 11">
              <a:extLst>
                <a:ext uri="{FF2B5EF4-FFF2-40B4-BE49-F238E27FC236}">
                  <a16:creationId xmlns:a16="http://schemas.microsoft.com/office/drawing/2014/main" id="{851B2CC0-C616-45EE-B9A8-A646FE031B07}"/>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3" name="Freeform 13">
              <a:extLst>
                <a:ext uri="{FF2B5EF4-FFF2-40B4-BE49-F238E27FC236}">
                  <a16:creationId xmlns:a16="http://schemas.microsoft.com/office/drawing/2014/main" id="{AD450609-0AF6-479F-9B30-9FD276719F8F}"/>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4" name="Freeform 14">
              <a:extLst>
                <a:ext uri="{FF2B5EF4-FFF2-40B4-BE49-F238E27FC236}">
                  <a16:creationId xmlns:a16="http://schemas.microsoft.com/office/drawing/2014/main" id="{43A494B1-DAA6-4829-B4B3-72F6BDC52375}"/>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5" name="Freeform 15">
              <a:extLst>
                <a:ext uri="{FF2B5EF4-FFF2-40B4-BE49-F238E27FC236}">
                  <a16:creationId xmlns:a16="http://schemas.microsoft.com/office/drawing/2014/main" id="{71D63CD3-3D3D-41F3-8A8A-C9F6B2076FBF}"/>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6" name="Freeform 16">
              <a:extLst>
                <a:ext uri="{FF2B5EF4-FFF2-40B4-BE49-F238E27FC236}">
                  <a16:creationId xmlns:a16="http://schemas.microsoft.com/office/drawing/2014/main" id="{7A1E94C1-96A6-4A73-9942-4094BFEF3224}"/>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7" name="Freeform 17">
              <a:extLst>
                <a:ext uri="{FF2B5EF4-FFF2-40B4-BE49-F238E27FC236}">
                  <a16:creationId xmlns:a16="http://schemas.microsoft.com/office/drawing/2014/main" id="{07538D79-FA89-486C-BA01-381CA5C4C42F}"/>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8" name="Freeform 18">
              <a:extLst>
                <a:ext uri="{FF2B5EF4-FFF2-40B4-BE49-F238E27FC236}">
                  <a16:creationId xmlns:a16="http://schemas.microsoft.com/office/drawing/2014/main" id="{D4C478EC-D66A-4D4C-BCB0-6BDB946AB0C4}"/>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9" name="Freeform 19">
              <a:extLst>
                <a:ext uri="{FF2B5EF4-FFF2-40B4-BE49-F238E27FC236}">
                  <a16:creationId xmlns:a16="http://schemas.microsoft.com/office/drawing/2014/main" id="{317B0F31-0E1C-4C43-80C2-21777D44B582}"/>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0" name="Freeform 20">
              <a:extLst>
                <a:ext uri="{FF2B5EF4-FFF2-40B4-BE49-F238E27FC236}">
                  <a16:creationId xmlns:a16="http://schemas.microsoft.com/office/drawing/2014/main" id="{813D8E8C-03DF-482A-8800-3CBDE6ADB842}"/>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1" name="Freeform 21">
              <a:extLst>
                <a:ext uri="{FF2B5EF4-FFF2-40B4-BE49-F238E27FC236}">
                  <a16:creationId xmlns:a16="http://schemas.microsoft.com/office/drawing/2014/main" id="{F5ED81EF-ABB0-4654-984D-98491FE4F1C9}"/>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2" name="Freeform 22">
              <a:extLst>
                <a:ext uri="{FF2B5EF4-FFF2-40B4-BE49-F238E27FC236}">
                  <a16:creationId xmlns:a16="http://schemas.microsoft.com/office/drawing/2014/main" id="{A74653A6-6B14-4800-95FA-8BBA89555315}"/>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3" name="Freeform 23">
              <a:extLst>
                <a:ext uri="{FF2B5EF4-FFF2-40B4-BE49-F238E27FC236}">
                  <a16:creationId xmlns:a16="http://schemas.microsoft.com/office/drawing/2014/main" id="{96BCA283-DC53-4D5B-A537-2EA4D03D017E}"/>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4" name="Freeform 24">
              <a:extLst>
                <a:ext uri="{FF2B5EF4-FFF2-40B4-BE49-F238E27FC236}">
                  <a16:creationId xmlns:a16="http://schemas.microsoft.com/office/drawing/2014/main" id="{4F97D3E7-E016-4730-9940-E67326CEAC88}"/>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5" name="Freeform 25">
              <a:extLst>
                <a:ext uri="{FF2B5EF4-FFF2-40B4-BE49-F238E27FC236}">
                  <a16:creationId xmlns:a16="http://schemas.microsoft.com/office/drawing/2014/main" id="{386535C7-8CC0-4307-BF66-030A49B230D4}"/>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6" name="Freeform 26">
              <a:extLst>
                <a:ext uri="{FF2B5EF4-FFF2-40B4-BE49-F238E27FC236}">
                  <a16:creationId xmlns:a16="http://schemas.microsoft.com/office/drawing/2014/main" id="{9B7DEF37-425B-4865-BF65-68D89CB754B9}"/>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7" name="Freeform 12">
              <a:extLst>
                <a:ext uri="{FF2B5EF4-FFF2-40B4-BE49-F238E27FC236}">
                  <a16:creationId xmlns:a16="http://schemas.microsoft.com/office/drawing/2014/main" id="{ACE99D36-2179-4333-AD8C-0EDBD3F329A1}"/>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grpSp>
    </p:spTree>
    <p:extLst>
      <p:ext uri="{BB962C8B-B14F-4D97-AF65-F5344CB8AC3E}">
        <p14:creationId xmlns:p14="http://schemas.microsoft.com/office/powerpoint/2010/main" val="125459114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9" name="Picture Placeholder 13"/>
          <p:cNvSpPr>
            <a:spLocks noGrp="1"/>
          </p:cNvSpPr>
          <p:nvPr>
            <p:ph type="pic" sz="quarter" idx="14"/>
          </p:nvPr>
        </p:nvSpPr>
        <p:spPr>
          <a:xfrm>
            <a:off x="14433683" y="3094762"/>
            <a:ext cx="6550132" cy="7515924"/>
          </a:xfrm>
          <a:prstGeom prst="rect">
            <a:avLst/>
          </a:prstGeom>
          <a:solidFill>
            <a:schemeClr val="bg1">
              <a:lumMod val="95000"/>
            </a:schemeClr>
          </a:solidFill>
          <a:effectLst/>
        </p:spPr>
        <p:txBody>
          <a:bodyPr>
            <a:normAutofit/>
          </a:bodyPr>
          <a:lstStyle>
            <a:lvl1pPr marL="0" indent="0">
              <a:buNone/>
              <a:defRPr sz="2399"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2912648368"/>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D44860BB-0D9E-4B25-AF0B-E09866E42AD3}"/>
              </a:ext>
            </a:extLst>
          </p:cNvPr>
          <p:cNvGrpSpPr>
            <a:grpSpLocks/>
          </p:cNvGrpSpPr>
          <p:nvPr userDrawn="1"/>
        </p:nvGrpSpPr>
        <p:grpSpPr bwMode="auto">
          <a:xfrm rot="10800000">
            <a:off x="-23812" y="10974388"/>
            <a:ext cx="24534813" cy="4305300"/>
            <a:chOff x="0" y="-156114"/>
            <a:chExt cx="24535152" cy="4304369"/>
          </a:xfrm>
        </p:grpSpPr>
        <p:sp>
          <p:nvSpPr>
            <p:cNvPr id="4" name="Freeform 2">
              <a:extLst>
                <a:ext uri="{FF2B5EF4-FFF2-40B4-BE49-F238E27FC236}">
                  <a16:creationId xmlns:a16="http://schemas.microsoft.com/office/drawing/2014/main" id="{39FC4110-A272-4C55-8208-7EB1C143993A}"/>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5" name="Freeform 3">
              <a:extLst>
                <a:ext uri="{FF2B5EF4-FFF2-40B4-BE49-F238E27FC236}">
                  <a16:creationId xmlns:a16="http://schemas.microsoft.com/office/drawing/2014/main" id="{D2DD9CFA-FC53-47D7-BCED-7BE682BCC6B1}"/>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6" name="Freeform 4">
              <a:extLst>
                <a:ext uri="{FF2B5EF4-FFF2-40B4-BE49-F238E27FC236}">
                  <a16:creationId xmlns:a16="http://schemas.microsoft.com/office/drawing/2014/main" id="{539855DB-D215-4D16-8FEA-35D34513DEDE}"/>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7" name="Freeform 5">
              <a:extLst>
                <a:ext uri="{FF2B5EF4-FFF2-40B4-BE49-F238E27FC236}">
                  <a16:creationId xmlns:a16="http://schemas.microsoft.com/office/drawing/2014/main" id="{99896E2D-6B37-46E5-A401-6506E39A3C94}"/>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8" name="Freeform 6">
              <a:extLst>
                <a:ext uri="{FF2B5EF4-FFF2-40B4-BE49-F238E27FC236}">
                  <a16:creationId xmlns:a16="http://schemas.microsoft.com/office/drawing/2014/main" id="{D7742FA6-C8AF-4AD9-8173-FA5F2D2869DD}"/>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9" name="Freeform 7">
              <a:extLst>
                <a:ext uri="{FF2B5EF4-FFF2-40B4-BE49-F238E27FC236}">
                  <a16:creationId xmlns:a16="http://schemas.microsoft.com/office/drawing/2014/main" id="{1C1988D7-67C9-4E8F-8082-7324C391A691}"/>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0" name="Freeform 8">
              <a:extLst>
                <a:ext uri="{FF2B5EF4-FFF2-40B4-BE49-F238E27FC236}">
                  <a16:creationId xmlns:a16="http://schemas.microsoft.com/office/drawing/2014/main" id="{68906CB3-00CA-4184-9382-FB60E2B208D5}"/>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1" name="Freeform 9">
              <a:extLst>
                <a:ext uri="{FF2B5EF4-FFF2-40B4-BE49-F238E27FC236}">
                  <a16:creationId xmlns:a16="http://schemas.microsoft.com/office/drawing/2014/main" id="{ED5E8108-25A5-4585-AF5D-F882E2C9A552}"/>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2" name="Freeform 10">
              <a:extLst>
                <a:ext uri="{FF2B5EF4-FFF2-40B4-BE49-F238E27FC236}">
                  <a16:creationId xmlns:a16="http://schemas.microsoft.com/office/drawing/2014/main" id="{9D4D151D-CCB9-40E5-92F4-49C980DC0A54}"/>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3" name="Freeform 11">
              <a:extLst>
                <a:ext uri="{FF2B5EF4-FFF2-40B4-BE49-F238E27FC236}">
                  <a16:creationId xmlns:a16="http://schemas.microsoft.com/office/drawing/2014/main" id="{626E6B37-19D7-46A9-9C27-573A42F1AF54}"/>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4" name="Freeform 13">
              <a:extLst>
                <a:ext uri="{FF2B5EF4-FFF2-40B4-BE49-F238E27FC236}">
                  <a16:creationId xmlns:a16="http://schemas.microsoft.com/office/drawing/2014/main" id="{40CAF0D5-D821-4302-B773-7BC0AFB84D3B}"/>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5" name="Freeform 14">
              <a:extLst>
                <a:ext uri="{FF2B5EF4-FFF2-40B4-BE49-F238E27FC236}">
                  <a16:creationId xmlns:a16="http://schemas.microsoft.com/office/drawing/2014/main" id="{C48F4E31-8B9C-4463-9C81-F50314F136E4}"/>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6" name="Freeform 15">
              <a:extLst>
                <a:ext uri="{FF2B5EF4-FFF2-40B4-BE49-F238E27FC236}">
                  <a16:creationId xmlns:a16="http://schemas.microsoft.com/office/drawing/2014/main" id="{513CA109-4446-48EA-B210-C665EE7C123B}"/>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7" name="Freeform 16">
              <a:extLst>
                <a:ext uri="{FF2B5EF4-FFF2-40B4-BE49-F238E27FC236}">
                  <a16:creationId xmlns:a16="http://schemas.microsoft.com/office/drawing/2014/main" id="{52EBA082-0CEF-46EC-BAB3-D94EFA1027CC}"/>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9" name="Freeform 17">
              <a:extLst>
                <a:ext uri="{FF2B5EF4-FFF2-40B4-BE49-F238E27FC236}">
                  <a16:creationId xmlns:a16="http://schemas.microsoft.com/office/drawing/2014/main" id="{58F16534-BB67-47DD-931F-266D87FBF1D2}"/>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0" name="Freeform 18">
              <a:extLst>
                <a:ext uri="{FF2B5EF4-FFF2-40B4-BE49-F238E27FC236}">
                  <a16:creationId xmlns:a16="http://schemas.microsoft.com/office/drawing/2014/main" id="{5BD1B0B7-6A58-4B85-A33E-C100082B9556}"/>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1" name="Freeform 19">
              <a:extLst>
                <a:ext uri="{FF2B5EF4-FFF2-40B4-BE49-F238E27FC236}">
                  <a16:creationId xmlns:a16="http://schemas.microsoft.com/office/drawing/2014/main" id="{DF77BDE3-33D6-4D55-BE68-3622907B9C3B}"/>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2" name="Freeform 20">
              <a:extLst>
                <a:ext uri="{FF2B5EF4-FFF2-40B4-BE49-F238E27FC236}">
                  <a16:creationId xmlns:a16="http://schemas.microsoft.com/office/drawing/2014/main" id="{0CA904A6-C76C-41C9-899B-B0E5EBEA8EA9}"/>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3" name="Freeform 21">
              <a:extLst>
                <a:ext uri="{FF2B5EF4-FFF2-40B4-BE49-F238E27FC236}">
                  <a16:creationId xmlns:a16="http://schemas.microsoft.com/office/drawing/2014/main" id="{9C11A248-F968-4D25-9B9C-3C681196A90D}"/>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4" name="Freeform 22">
              <a:extLst>
                <a:ext uri="{FF2B5EF4-FFF2-40B4-BE49-F238E27FC236}">
                  <a16:creationId xmlns:a16="http://schemas.microsoft.com/office/drawing/2014/main" id="{D8CCEA95-4401-4813-8895-E66824C33EDE}"/>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5" name="Freeform 23">
              <a:extLst>
                <a:ext uri="{FF2B5EF4-FFF2-40B4-BE49-F238E27FC236}">
                  <a16:creationId xmlns:a16="http://schemas.microsoft.com/office/drawing/2014/main" id="{238A4625-59F8-415D-B821-39D18AD3BC17}"/>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6" name="Freeform 24">
              <a:extLst>
                <a:ext uri="{FF2B5EF4-FFF2-40B4-BE49-F238E27FC236}">
                  <a16:creationId xmlns:a16="http://schemas.microsoft.com/office/drawing/2014/main" id="{4BBCBCB5-99D7-48FA-BF13-16B6D689C26B}"/>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7" name="Freeform 25">
              <a:extLst>
                <a:ext uri="{FF2B5EF4-FFF2-40B4-BE49-F238E27FC236}">
                  <a16:creationId xmlns:a16="http://schemas.microsoft.com/office/drawing/2014/main" id="{CFAB7B39-B293-4F62-BC7D-B2453BF2B1EA}"/>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8" name="Freeform 26">
              <a:extLst>
                <a:ext uri="{FF2B5EF4-FFF2-40B4-BE49-F238E27FC236}">
                  <a16:creationId xmlns:a16="http://schemas.microsoft.com/office/drawing/2014/main" id="{889482BD-ADAE-4319-9C05-3488CC99118D}"/>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9" name="Freeform 12">
              <a:extLst>
                <a:ext uri="{FF2B5EF4-FFF2-40B4-BE49-F238E27FC236}">
                  <a16:creationId xmlns:a16="http://schemas.microsoft.com/office/drawing/2014/main" id="{9C9A6D49-9300-4A4C-A7E7-AF191B98E465}"/>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grpSp>
      <p:sp>
        <p:nvSpPr>
          <p:cNvPr id="18" name="Picture Placeholder 13"/>
          <p:cNvSpPr>
            <a:spLocks noGrp="1"/>
          </p:cNvSpPr>
          <p:nvPr>
            <p:ph type="pic" sz="quarter" idx="14"/>
          </p:nvPr>
        </p:nvSpPr>
        <p:spPr>
          <a:xfrm>
            <a:off x="12901751" y="3940390"/>
            <a:ext cx="6780686" cy="3870368"/>
          </a:xfrm>
          <a:prstGeom prst="rect">
            <a:avLst/>
          </a:prstGeom>
          <a:solidFill>
            <a:schemeClr val="bg1">
              <a:lumMod val="95000"/>
            </a:schemeClr>
          </a:solidFill>
          <a:effectLst/>
        </p:spPr>
        <p:txBody>
          <a:bodyPr>
            <a:normAutofit/>
          </a:bodyPr>
          <a:lstStyle>
            <a:lvl1pPr marL="0" indent="0">
              <a:buNone/>
              <a:defRPr sz="2399"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3187701685"/>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A15C15BC-FC9A-4341-8614-880DD26226F4}"/>
              </a:ext>
            </a:extLst>
          </p:cNvPr>
          <p:cNvGrpSpPr>
            <a:grpSpLocks/>
          </p:cNvGrpSpPr>
          <p:nvPr userDrawn="1"/>
        </p:nvGrpSpPr>
        <p:grpSpPr bwMode="auto">
          <a:xfrm rot="10800000">
            <a:off x="-23812" y="10974388"/>
            <a:ext cx="24534813" cy="4305300"/>
            <a:chOff x="0" y="-156114"/>
            <a:chExt cx="24535152" cy="4304369"/>
          </a:xfrm>
        </p:grpSpPr>
        <p:sp>
          <p:nvSpPr>
            <p:cNvPr id="5" name="Freeform 2">
              <a:extLst>
                <a:ext uri="{FF2B5EF4-FFF2-40B4-BE49-F238E27FC236}">
                  <a16:creationId xmlns:a16="http://schemas.microsoft.com/office/drawing/2014/main" id="{3C695BF2-E426-431F-BC93-DF17D63DD053}"/>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6" name="Freeform 3">
              <a:extLst>
                <a:ext uri="{FF2B5EF4-FFF2-40B4-BE49-F238E27FC236}">
                  <a16:creationId xmlns:a16="http://schemas.microsoft.com/office/drawing/2014/main" id="{3410D26A-F072-4778-8E80-05D0B334ED04}"/>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7" name="Freeform 4">
              <a:extLst>
                <a:ext uri="{FF2B5EF4-FFF2-40B4-BE49-F238E27FC236}">
                  <a16:creationId xmlns:a16="http://schemas.microsoft.com/office/drawing/2014/main" id="{8E6EC46A-7B98-478A-897E-501D15628306}"/>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8" name="Freeform 5">
              <a:extLst>
                <a:ext uri="{FF2B5EF4-FFF2-40B4-BE49-F238E27FC236}">
                  <a16:creationId xmlns:a16="http://schemas.microsoft.com/office/drawing/2014/main" id="{E38D1F84-F037-40B7-853B-01FD626D7B47}"/>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9" name="Freeform 6">
              <a:extLst>
                <a:ext uri="{FF2B5EF4-FFF2-40B4-BE49-F238E27FC236}">
                  <a16:creationId xmlns:a16="http://schemas.microsoft.com/office/drawing/2014/main" id="{3B7B6791-003A-45F8-A636-E23DF10B260D}"/>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0" name="Freeform 7">
              <a:extLst>
                <a:ext uri="{FF2B5EF4-FFF2-40B4-BE49-F238E27FC236}">
                  <a16:creationId xmlns:a16="http://schemas.microsoft.com/office/drawing/2014/main" id="{89CF5A85-D118-4ABC-91BF-A43199F45DF5}"/>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1" name="Freeform 8">
              <a:extLst>
                <a:ext uri="{FF2B5EF4-FFF2-40B4-BE49-F238E27FC236}">
                  <a16:creationId xmlns:a16="http://schemas.microsoft.com/office/drawing/2014/main" id="{197C639D-B08E-4F35-9A74-21994D71238D}"/>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2" name="Freeform 9">
              <a:extLst>
                <a:ext uri="{FF2B5EF4-FFF2-40B4-BE49-F238E27FC236}">
                  <a16:creationId xmlns:a16="http://schemas.microsoft.com/office/drawing/2014/main" id="{2927517F-61C9-486B-9BBA-EBE7148211F1}"/>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3" name="Freeform 10">
              <a:extLst>
                <a:ext uri="{FF2B5EF4-FFF2-40B4-BE49-F238E27FC236}">
                  <a16:creationId xmlns:a16="http://schemas.microsoft.com/office/drawing/2014/main" id="{3FB79F22-C4DB-45AB-BC56-C65BBF803B16}"/>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4" name="Freeform 11">
              <a:extLst>
                <a:ext uri="{FF2B5EF4-FFF2-40B4-BE49-F238E27FC236}">
                  <a16:creationId xmlns:a16="http://schemas.microsoft.com/office/drawing/2014/main" id="{39227C50-BBE0-49B2-BB46-9A6B898AEFC8}"/>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5" name="Freeform 13">
              <a:extLst>
                <a:ext uri="{FF2B5EF4-FFF2-40B4-BE49-F238E27FC236}">
                  <a16:creationId xmlns:a16="http://schemas.microsoft.com/office/drawing/2014/main" id="{C389B195-9BB3-40A3-BF70-34CC4EC528F3}"/>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6" name="Freeform 14">
              <a:extLst>
                <a:ext uri="{FF2B5EF4-FFF2-40B4-BE49-F238E27FC236}">
                  <a16:creationId xmlns:a16="http://schemas.microsoft.com/office/drawing/2014/main" id="{DE4DE68B-C299-426D-A9AF-5299E1ADB7BF}"/>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7" name="Freeform 15">
              <a:extLst>
                <a:ext uri="{FF2B5EF4-FFF2-40B4-BE49-F238E27FC236}">
                  <a16:creationId xmlns:a16="http://schemas.microsoft.com/office/drawing/2014/main" id="{1634ABF5-31B8-4CEE-BD0D-A7499E7CEBE2}"/>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8" name="Freeform 16">
              <a:extLst>
                <a:ext uri="{FF2B5EF4-FFF2-40B4-BE49-F238E27FC236}">
                  <a16:creationId xmlns:a16="http://schemas.microsoft.com/office/drawing/2014/main" id="{60A5EFBD-D27B-49FC-8FE8-A0D0092DCE70}"/>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9" name="Freeform 17">
              <a:extLst>
                <a:ext uri="{FF2B5EF4-FFF2-40B4-BE49-F238E27FC236}">
                  <a16:creationId xmlns:a16="http://schemas.microsoft.com/office/drawing/2014/main" id="{7B58724E-64B2-4BFC-96DB-3DC683DAACAA}"/>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0" name="Freeform 18">
              <a:extLst>
                <a:ext uri="{FF2B5EF4-FFF2-40B4-BE49-F238E27FC236}">
                  <a16:creationId xmlns:a16="http://schemas.microsoft.com/office/drawing/2014/main" id="{41A40A93-3573-43C4-BFBB-DAA4E41457F7}"/>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1" name="Freeform 19">
              <a:extLst>
                <a:ext uri="{FF2B5EF4-FFF2-40B4-BE49-F238E27FC236}">
                  <a16:creationId xmlns:a16="http://schemas.microsoft.com/office/drawing/2014/main" id="{CD63D543-1736-4AA4-9324-9DDCD6EC7771}"/>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2" name="Freeform 20">
              <a:extLst>
                <a:ext uri="{FF2B5EF4-FFF2-40B4-BE49-F238E27FC236}">
                  <a16:creationId xmlns:a16="http://schemas.microsoft.com/office/drawing/2014/main" id="{07A9FD76-F234-426D-82CA-D3037B537573}"/>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3" name="Freeform 21">
              <a:extLst>
                <a:ext uri="{FF2B5EF4-FFF2-40B4-BE49-F238E27FC236}">
                  <a16:creationId xmlns:a16="http://schemas.microsoft.com/office/drawing/2014/main" id="{49F5F2DE-0CF9-43A4-80D1-EEBF2BFB2900}"/>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4" name="Freeform 22">
              <a:extLst>
                <a:ext uri="{FF2B5EF4-FFF2-40B4-BE49-F238E27FC236}">
                  <a16:creationId xmlns:a16="http://schemas.microsoft.com/office/drawing/2014/main" id="{41282965-5EDB-4A25-8568-4A2FE0F2E5FE}"/>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5" name="Freeform 23">
              <a:extLst>
                <a:ext uri="{FF2B5EF4-FFF2-40B4-BE49-F238E27FC236}">
                  <a16:creationId xmlns:a16="http://schemas.microsoft.com/office/drawing/2014/main" id="{23BA940A-AF23-4FF2-B7B1-415A1FAF87D4}"/>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6" name="Freeform 24">
              <a:extLst>
                <a:ext uri="{FF2B5EF4-FFF2-40B4-BE49-F238E27FC236}">
                  <a16:creationId xmlns:a16="http://schemas.microsoft.com/office/drawing/2014/main" id="{57C1185A-3819-4FCB-A311-B8A77834F382}"/>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7" name="Freeform 25">
              <a:extLst>
                <a:ext uri="{FF2B5EF4-FFF2-40B4-BE49-F238E27FC236}">
                  <a16:creationId xmlns:a16="http://schemas.microsoft.com/office/drawing/2014/main" id="{801F3CB3-CE15-4149-B0FB-55C4F06CD34E}"/>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8" name="Freeform 26">
              <a:extLst>
                <a:ext uri="{FF2B5EF4-FFF2-40B4-BE49-F238E27FC236}">
                  <a16:creationId xmlns:a16="http://schemas.microsoft.com/office/drawing/2014/main" id="{62DDCD1C-62C7-4F40-8674-4E3DAB15A5FA}"/>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9" name="Freeform 12">
              <a:extLst>
                <a:ext uri="{FF2B5EF4-FFF2-40B4-BE49-F238E27FC236}">
                  <a16:creationId xmlns:a16="http://schemas.microsoft.com/office/drawing/2014/main" id="{F1F3CCF3-8882-4EDE-9900-69184F319A01}"/>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grpSp>
      <p:sp>
        <p:nvSpPr>
          <p:cNvPr id="4" name="Picture Placeholder 13"/>
          <p:cNvSpPr>
            <a:spLocks noGrp="1"/>
          </p:cNvSpPr>
          <p:nvPr>
            <p:ph type="pic" sz="quarter" idx="14"/>
          </p:nvPr>
        </p:nvSpPr>
        <p:spPr>
          <a:xfrm>
            <a:off x="4770025" y="2436714"/>
            <a:ext cx="4290416" cy="7627436"/>
          </a:xfrm>
          <a:prstGeom prst="rect">
            <a:avLst/>
          </a:prstGeom>
          <a:solidFill>
            <a:schemeClr val="bg1">
              <a:lumMod val="95000"/>
            </a:schemeClr>
          </a:solidFill>
          <a:effectLst/>
        </p:spPr>
        <p:txBody>
          <a:bodyPr>
            <a:normAutofit/>
          </a:bodyPr>
          <a:lstStyle>
            <a:lvl1pPr marL="0" indent="0">
              <a:buNone/>
              <a:defRPr sz="2399"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2070805530"/>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09C046EC-0EF1-4A56-85AD-E2676E20AE60}"/>
              </a:ext>
            </a:extLst>
          </p:cNvPr>
          <p:cNvGrpSpPr>
            <a:grpSpLocks/>
          </p:cNvGrpSpPr>
          <p:nvPr userDrawn="1"/>
        </p:nvGrpSpPr>
        <p:grpSpPr bwMode="auto">
          <a:xfrm rot="10800000">
            <a:off x="-23812" y="10974388"/>
            <a:ext cx="24534813" cy="4305300"/>
            <a:chOff x="0" y="-156114"/>
            <a:chExt cx="24535152" cy="4304369"/>
          </a:xfrm>
        </p:grpSpPr>
        <p:sp>
          <p:nvSpPr>
            <p:cNvPr id="4" name="Freeform 2">
              <a:extLst>
                <a:ext uri="{FF2B5EF4-FFF2-40B4-BE49-F238E27FC236}">
                  <a16:creationId xmlns:a16="http://schemas.microsoft.com/office/drawing/2014/main" id="{8C95F433-9A3F-402A-824D-28AAA9FAD0D8}"/>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6" name="Freeform 3">
              <a:extLst>
                <a:ext uri="{FF2B5EF4-FFF2-40B4-BE49-F238E27FC236}">
                  <a16:creationId xmlns:a16="http://schemas.microsoft.com/office/drawing/2014/main" id="{26560A8F-4962-4B62-975D-6425F20D214D}"/>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7" name="Freeform 4">
              <a:extLst>
                <a:ext uri="{FF2B5EF4-FFF2-40B4-BE49-F238E27FC236}">
                  <a16:creationId xmlns:a16="http://schemas.microsoft.com/office/drawing/2014/main" id="{54C80E4B-AD69-4B29-ACDA-34CDA12149A0}"/>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8" name="Freeform 5">
              <a:extLst>
                <a:ext uri="{FF2B5EF4-FFF2-40B4-BE49-F238E27FC236}">
                  <a16:creationId xmlns:a16="http://schemas.microsoft.com/office/drawing/2014/main" id="{2D80074D-1D72-4F3C-A5CC-E09B1E73E683}"/>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9" name="Freeform 6">
              <a:extLst>
                <a:ext uri="{FF2B5EF4-FFF2-40B4-BE49-F238E27FC236}">
                  <a16:creationId xmlns:a16="http://schemas.microsoft.com/office/drawing/2014/main" id="{59B5F589-903C-42DF-8481-BA4E14021967}"/>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0" name="Freeform 7">
              <a:extLst>
                <a:ext uri="{FF2B5EF4-FFF2-40B4-BE49-F238E27FC236}">
                  <a16:creationId xmlns:a16="http://schemas.microsoft.com/office/drawing/2014/main" id="{7FAD31D4-A14A-41AB-BCB5-EEAC58047694}"/>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1" name="Freeform 8">
              <a:extLst>
                <a:ext uri="{FF2B5EF4-FFF2-40B4-BE49-F238E27FC236}">
                  <a16:creationId xmlns:a16="http://schemas.microsoft.com/office/drawing/2014/main" id="{8B37FD78-9EB7-4B25-AA91-B5F0CB8619FE}"/>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2" name="Freeform 9">
              <a:extLst>
                <a:ext uri="{FF2B5EF4-FFF2-40B4-BE49-F238E27FC236}">
                  <a16:creationId xmlns:a16="http://schemas.microsoft.com/office/drawing/2014/main" id="{D0748C32-206B-4D06-B515-759E4CCD03B2}"/>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3" name="Freeform 10">
              <a:extLst>
                <a:ext uri="{FF2B5EF4-FFF2-40B4-BE49-F238E27FC236}">
                  <a16:creationId xmlns:a16="http://schemas.microsoft.com/office/drawing/2014/main" id="{D965ED36-24E8-4D48-B1F0-A37D23026591}"/>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4" name="Freeform 11">
              <a:extLst>
                <a:ext uri="{FF2B5EF4-FFF2-40B4-BE49-F238E27FC236}">
                  <a16:creationId xmlns:a16="http://schemas.microsoft.com/office/drawing/2014/main" id="{86F3E58F-7035-4241-B9A4-0398494ECC3A}"/>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5" name="Freeform 13">
              <a:extLst>
                <a:ext uri="{FF2B5EF4-FFF2-40B4-BE49-F238E27FC236}">
                  <a16:creationId xmlns:a16="http://schemas.microsoft.com/office/drawing/2014/main" id="{670FA17B-0CCC-4B78-A4C3-D2B644A24BD9}"/>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6" name="Freeform 14">
              <a:extLst>
                <a:ext uri="{FF2B5EF4-FFF2-40B4-BE49-F238E27FC236}">
                  <a16:creationId xmlns:a16="http://schemas.microsoft.com/office/drawing/2014/main" id="{F2A474D9-CC48-4B51-97F0-F0E82BC13BD1}"/>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7" name="Freeform 15">
              <a:extLst>
                <a:ext uri="{FF2B5EF4-FFF2-40B4-BE49-F238E27FC236}">
                  <a16:creationId xmlns:a16="http://schemas.microsoft.com/office/drawing/2014/main" id="{A14B5EE0-800C-46DC-80DC-012C27C09E43}"/>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8" name="Freeform 16">
              <a:extLst>
                <a:ext uri="{FF2B5EF4-FFF2-40B4-BE49-F238E27FC236}">
                  <a16:creationId xmlns:a16="http://schemas.microsoft.com/office/drawing/2014/main" id="{56734D08-9753-4870-B417-45124EF10417}"/>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9" name="Freeform 17">
              <a:extLst>
                <a:ext uri="{FF2B5EF4-FFF2-40B4-BE49-F238E27FC236}">
                  <a16:creationId xmlns:a16="http://schemas.microsoft.com/office/drawing/2014/main" id="{AE10CF94-E18D-412C-B8F8-F5C896600AEA}"/>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0" name="Freeform 18">
              <a:extLst>
                <a:ext uri="{FF2B5EF4-FFF2-40B4-BE49-F238E27FC236}">
                  <a16:creationId xmlns:a16="http://schemas.microsoft.com/office/drawing/2014/main" id="{B306D244-3668-4577-AB75-FA2EECBF72C6}"/>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1" name="Freeform 19">
              <a:extLst>
                <a:ext uri="{FF2B5EF4-FFF2-40B4-BE49-F238E27FC236}">
                  <a16:creationId xmlns:a16="http://schemas.microsoft.com/office/drawing/2014/main" id="{D300F333-C631-475F-80BC-6652255D2B0C}"/>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2" name="Freeform 20">
              <a:extLst>
                <a:ext uri="{FF2B5EF4-FFF2-40B4-BE49-F238E27FC236}">
                  <a16:creationId xmlns:a16="http://schemas.microsoft.com/office/drawing/2014/main" id="{D7FFBCFB-F733-4FD1-97B2-0B935203EBE9}"/>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3" name="Freeform 21">
              <a:extLst>
                <a:ext uri="{FF2B5EF4-FFF2-40B4-BE49-F238E27FC236}">
                  <a16:creationId xmlns:a16="http://schemas.microsoft.com/office/drawing/2014/main" id="{4546962D-D4DA-4495-A57D-0C24CC3F3E84}"/>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4" name="Freeform 22">
              <a:extLst>
                <a:ext uri="{FF2B5EF4-FFF2-40B4-BE49-F238E27FC236}">
                  <a16:creationId xmlns:a16="http://schemas.microsoft.com/office/drawing/2014/main" id="{8B6F5A5E-2BF9-4856-8E9F-3A6E5CD3F264}"/>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5" name="Freeform 23">
              <a:extLst>
                <a:ext uri="{FF2B5EF4-FFF2-40B4-BE49-F238E27FC236}">
                  <a16:creationId xmlns:a16="http://schemas.microsoft.com/office/drawing/2014/main" id="{18EF2F2A-74CF-4E23-B6B8-ECE29124E2A6}"/>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6" name="Freeform 24">
              <a:extLst>
                <a:ext uri="{FF2B5EF4-FFF2-40B4-BE49-F238E27FC236}">
                  <a16:creationId xmlns:a16="http://schemas.microsoft.com/office/drawing/2014/main" id="{FCBD1E46-BFF5-4322-8944-76EB642479C3}"/>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7" name="Freeform 25">
              <a:extLst>
                <a:ext uri="{FF2B5EF4-FFF2-40B4-BE49-F238E27FC236}">
                  <a16:creationId xmlns:a16="http://schemas.microsoft.com/office/drawing/2014/main" id="{C9B1D430-A2FF-4916-A3C9-2C903E5A8B72}"/>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8" name="Freeform 26">
              <a:extLst>
                <a:ext uri="{FF2B5EF4-FFF2-40B4-BE49-F238E27FC236}">
                  <a16:creationId xmlns:a16="http://schemas.microsoft.com/office/drawing/2014/main" id="{4F19892F-057D-42C5-81B1-5BCBC80906ED}"/>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9" name="Freeform 12">
              <a:extLst>
                <a:ext uri="{FF2B5EF4-FFF2-40B4-BE49-F238E27FC236}">
                  <a16:creationId xmlns:a16="http://schemas.microsoft.com/office/drawing/2014/main" id="{330D00B1-0B95-45CB-BD83-A8A4AE29B2EA}"/>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grpSp>
      <p:sp>
        <p:nvSpPr>
          <p:cNvPr id="5" name="Picture Placeholder 13"/>
          <p:cNvSpPr>
            <a:spLocks noGrp="1"/>
          </p:cNvSpPr>
          <p:nvPr>
            <p:ph type="pic" sz="quarter" idx="14"/>
          </p:nvPr>
        </p:nvSpPr>
        <p:spPr>
          <a:xfrm>
            <a:off x="3410887" y="3912687"/>
            <a:ext cx="7567385" cy="4780342"/>
          </a:xfrm>
          <a:prstGeom prst="rect">
            <a:avLst/>
          </a:prstGeom>
          <a:solidFill>
            <a:schemeClr val="bg1">
              <a:lumMod val="95000"/>
            </a:schemeClr>
          </a:solidFill>
          <a:effectLst/>
        </p:spPr>
        <p:txBody>
          <a:bodyPr>
            <a:normAutofit/>
          </a:bodyPr>
          <a:lstStyle>
            <a:lvl1pPr marL="0" indent="0">
              <a:buNone/>
              <a:defRPr sz="2399"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588733430"/>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24377650" cy="13716000"/>
          </a:xfrm>
          <a:prstGeom prst="rect">
            <a:avLst/>
          </a:prstGeom>
          <a:solidFill>
            <a:schemeClr val="bg1">
              <a:lumMod val="95000"/>
            </a:schemeClr>
          </a:solidFill>
          <a:effectLst/>
        </p:spPr>
        <p:txBody>
          <a:bodyPr>
            <a:normAutofit/>
          </a:bodyPr>
          <a:lstStyle>
            <a:lvl1pPr marL="0" indent="0">
              <a:buNone/>
              <a:defRPr sz="2399"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4105647395"/>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CD270169-256E-4CC6-AF6F-F908EBCC9F67}"/>
              </a:ext>
            </a:extLst>
          </p:cNvPr>
          <p:cNvGrpSpPr>
            <a:grpSpLocks/>
          </p:cNvGrpSpPr>
          <p:nvPr userDrawn="1"/>
        </p:nvGrpSpPr>
        <p:grpSpPr bwMode="auto">
          <a:xfrm rot="10800000">
            <a:off x="-23812" y="10974388"/>
            <a:ext cx="24534813" cy="4305300"/>
            <a:chOff x="0" y="-156114"/>
            <a:chExt cx="24535152" cy="4304369"/>
          </a:xfrm>
        </p:grpSpPr>
        <p:sp>
          <p:nvSpPr>
            <p:cNvPr id="5" name="Freeform 2">
              <a:extLst>
                <a:ext uri="{FF2B5EF4-FFF2-40B4-BE49-F238E27FC236}">
                  <a16:creationId xmlns:a16="http://schemas.microsoft.com/office/drawing/2014/main" id="{D5506934-C1E7-479F-8E79-8799DCB4DADA}"/>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6" name="Freeform 3">
              <a:extLst>
                <a:ext uri="{FF2B5EF4-FFF2-40B4-BE49-F238E27FC236}">
                  <a16:creationId xmlns:a16="http://schemas.microsoft.com/office/drawing/2014/main" id="{B1D338A4-77EA-4AF7-BE4D-E41C309A0D09}"/>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7" name="Freeform 4">
              <a:extLst>
                <a:ext uri="{FF2B5EF4-FFF2-40B4-BE49-F238E27FC236}">
                  <a16:creationId xmlns:a16="http://schemas.microsoft.com/office/drawing/2014/main" id="{1FE0D001-A625-452F-8E78-B1206EA9EAEC}"/>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8" name="Freeform 5">
              <a:extLst>
                <a:ext uri="{FF2B5EF4-FFF2-40B4-BE49-F238E27FC236}">
                  <a16:creationId xmlns:a16="http://schemas.microsoft.com/office/drawing/2014/main" id="{D791AC56-99A0-4E01-A54D-340816B22E5E}"/>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9" name="Freeform 6">
              <a:extLst>
                <a:ext uri="{FF2B5EF4-FFF2-40B4-BE49-F238E27FC236}">
                  <a16:creationId xmlns:a16="http://schemas.microsoft.com/office/drawing/2014/main" id="{2444D6CC-FF24-43EB-B6B2-9814D7C584EA}"/>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0" name="Freeform 7">
              <a:extLst>
                <a:ext uri="{FF2B5EF4-FFF2-40B4-BE49-F238E27FC236}">
                  <a16:creationId xmlns:a16="http://schemas.microsoft.com/office/drawing/2014/main" id="{E884403E-9BA4-432A-BF06-D725B4D55355}"/>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1" name="Freeform 8">
              <a:extLst>
                <a:ext uri="{FF2B5EF4-FFF2-40B4-BE49-F238E27FC236}">
                  <a16:creationId xmlns:a16="http://schemas.microsoft.com/office/drawing/2014/main" id="{92637A06-6048-46F7-8FDD-5ED96989156E}"/>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2" name="Freeform 9">
              <a:extLst>
                <a:ext uri="{FF2B5EF4-FFF2-40B4-BE49-F238E27FC236}">
                  <a16:creationId xmlns:a16="http://schemas.microsoft.com/office/drawing/2014/main" id="{0F579BB8-7720-4FF3-969C-F542EF085301}"/>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3" name="Freeform 10">
              <a:extLst>
                <a:ext uri="{FF2B5EF4-FFF2-40B4-BE49-F238E27FC236}">
                  <a16:creationId xmlns:a16="http://schemas.microsoft.com/office/drawing/2014/main" id="{46FCBE18-693C-41F9-9CC4-0F53ACB38B1C}"/>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4" name="Freeform 11">
              <a:extLst>
                <a:ext uri="{FF2B5EF4-FFF2-40B4-BE49-F238E27FC236}">
                  <a16:creationId xmlns:a16="http://schemas.microsoft.com/office/drawing/2014/main" id="{D3E56AB7-D7D0-4C74-9287-A442CDADED4A}"/>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5" name="Freeform 13">
              <a:extLst>
                <a:ext uri="{FF2B5EF4-FFF2-40B4-BE49-F238E27FC236}">
                  <a16:creationId xmlns:a16="http://schemas.microsoft.com/office/drawing/2014/main" id="{68DEBCD8-E74B-40E4-89B9-A16AA8A862E4}"/>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6" name="Freeform 14">
              <a:extLst>
                <a:ext uri="{FF2B5EF4-FFF2-40B4-BE49-F238E27FC236}">
                  <a16:creationId xmlns:a16="http://schemas.microsoft.com/office/drawing/2014/main" id="{BDB992A3-F5E7-4BCB-AFF1-B2F376D77C89}"/>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7" name="Freeform 15">
              <a:extLst>
                <a:ext uri="{FF2B5EF4-FFF2-40B4-BE49-F238E27FC236}">
                  <a16:creationId xmlns:a16="http://schemas.microsoft.com/office/drawing/2014/main" id="{A5D41C13-9B29-46AD-A063-BD926CC5115F}"/>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8" name="Freeform 16">
              <a:extLst>
                <a:ext uri="{FF2B5EF4-FFF2-40B4-BE49-F238E27FC236}">
                  <a16:creationId xmlns:a16="http://schemas.microsoft.com/office/drawing/2014/main" id="{89285A85-9FE4-41D0-84D6-9FC3F125D472}"/>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19" name="Freeform 17">
              <a:extLst>
                <a:ext uri="{FF2B5EF4-FFF2-40B4-BE49-F238E27FC236}">
                  <a16:creationId xmlns:a16="http://schemas.microsoft.com/office/drawing/2014/main" id="{1E7E0799-F956-4E2A-A042-2386066701D8}"/>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0" name="Freeform 18">
              <a:extLst>
                <a:ext uri="{FF2B5EF4-FFF2-40B4-BE49-F238E27FC236}">
                  <a16:creationId xmlns:a16="http://schemas.microsoft.com/office/drawing/2014/main" id="{D5DBE524-2D85-4FCB-A9BE-FB99520AB2DE}"/>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1" name="Freeform 19">
              <a:extLst>
                <a:ext uri="{FF2B5EF4-FFF2-40B4-BE49-F238E27FC236}">
                  <a16:creationId xmlns:a16="http://schemas.microsoft.com/office/drawing/2014/main" id="{5BA87EC1-0BD7-4236-9E35-807AF7453E6D}"/>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2" name="Freeform 20">
              <a:extLst>
                <a:ext uri="{FF2B5EF4-FFF2-40B4-BE49-F238E27FC236}">
                  <a16:creationId xmlns:a16="http://schemas.microsoft.com/office/drawing/2014/main" id="{A83ABF31-7359-4B95-BD60-B02032F9510B}"/>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3" name="Freeform 21">
              <a:extLst>
                <a:ext uri="{FF2B5EF4-FFF2-40B4-BE49-F238E27FC236}">
                  <a16:creationId xmlns:a16="http://schemas.microsoft.com/office/drawing/2014/main" id="{238B10F2-3FD0-498F-808C-C279DF8F0C70}"/>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4" name="Freeform 22">
              <a:extLst>
                <a:ext uri="{FF2B5EF4-FFF2-40B4-BE49-F238E27FC236}">
                  <a16:creationId xmlns:a16="http://schemas.microsoft.com/office/drawing/2014/main" id="{DF39953F-A936-4E26-A9D6-3F7933FE656E}"/>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5" name="Freeform 23">
              <a:extLst>
                <a:ext uri="{FF2B5EF4-FFF2-40B4-BE49-F238E27FC236}">
                  <a16:creationId xmlns:a16="http://schemas.microsoft.com/office/drawing/2014/main" id="{71FE894B-E744-4D43-83CF-0AD848B02E02}"/>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6" name="Freeform 24">
              <a:extLst>
                <a:ext uri="{FF2B5EF4-FFF2-40B4-BE49-F238E27FC236}">
                  <a16:creationId xmlns:a16="http://schemas.microsoft.com/office/drawing/2014/main" id="{16895800-2ECC-432E-8F50-4E98FB1C7C91}"/>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7" name="Freeform 25">
              <a:extLst>
                <a:ext uri="{FF2B5EF4-FFF2-40B4-BE49-F238E27FC236}">
                  <a16:creationId xmlns:a16="http://schemas.microsoft.com/office/drawing/2014/main" id="{2D4CE192-4825-4A1D-821A-5F1D7AA2AC78}"/>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8" name="Freeform 26">
              <a:extLst>
                <a:ext uri="{FF2B5EF4-FFF2-40B4-BE49-F238E27FC236}">
                  <a16:creationId xmlns:a16="http://schemas.microsoft.com/office/drawing/2014/main" id="{7119EBB4-F1A4-4E40-928F-AEEDA07EFB83}"/>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sp>
          <p:nvSpPr>
            <p:cNvPr id="29" name="Freeform 12">
              <a:extLst>
                <a:ext uri="{FF2B5EF4-FFF2-40B4-BE49-F238E27FC236}">
                  <a16:creationId xmlns:a16="http://schemas.microsoft.com/office/drawing/2014/main" id="{6C612DEB-DC00-4721-9504-12CCDC23169B}"/>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latin typeface="Nunito Light" charset="0"/>
              </a:endParaRPr>
            </a:p>
          </p:txBody>
        </p:sp>
      </p:grpSp>
      <p:sp>
        <p:nvSpPr>
          <p:cNvPr id="4" name="Picture Placeholder 3"/>
          <p:cNvSpPr>
            <a:spLocks noGrp="1"/>
          </p:cNvSpPr>
          <p:nvPr>
            <p:ph type="pic" sz="quarter" idx="15"/>
          </p:nvPr>
        </p:nvSpPr>
        <p:spPr>
          <a:xfrm>
            <a:off x="13905212" y="1952727"/>
            <a:ext cx="8420998" cy="8420998"/>
          </a:xfrm>
          <a:custGeom>
            <a:avLst/>
            <a:gdLst>
              <a:gd name="connsiteX0" fmla="*/ 1794805 w 3589610"/>
              <a:gd name="connsiteY0" fmla="*/ 0 h 3589610"/>
              <a:gd name="connsiteX1" fmla="*/ 3589610 w 3589610"/>
              <a:gd name="connsiteY1" fmla="*/ 1794805 h 3589610"/>
              <a:gd name="connsiteX2" fmla="*/ 1794805 w 3589610"/>
              <a:gd name="connsiteY2" fmla="*/ 3589610 h 3589610"/>
              <a:gd name="connsiteX3" fmla="*/ 0 w 3589610"/>
              <a:gd name="connsiteY3" fmla="*/ 1794805 h 3589610"/>
              <a:gd name="connsiteX4" fmla="*/ 1794805 w 3589610"/>
              <a:gd name="connsiteY4" fmla="*/ 0 h 358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610" h="3589610">
                <a:moveTo>
                  <a:pt x="1794805" y="0"/>
                </a:moveTo>
                <a:cubicBezTo>
                  <a:pt x="2786048" y="0"/>
                  <a:pt x="3589610" y="803562"/>
                  <a:pt x="3589610" y="1794805"/>
                </a:cubicBezTo>
                <a:cubicBezTo>
                  <a:pt x="3589610" y="2786048"/>
                  <a:pt x="2786048" y="3589610"/>
                  <a:pt x="1794805" y="3589610"/>
                </a:cubicBezTo>
                <a:cubicBezTo>
                  <a:pt x="803562" y="3589610"/>
                  <a:pt x="0" y="2786048"/>
                  <a:pt x="0" y="1794805"/>
                </a:cubicBezTo>
                <a:cubicBezTo>
                  <a:pt x="0" y="803562"/>
                  <a:pt x="803562" y="0"/>
                  <a:pt x="1794805" y="0"/>
                </a:cubicBezTo>
                <a:close/>
              </a:path>
            </a:pathLst>
          </a:custGeom>
          <a:solidFill>
            <a:schemeClr val="bg1">
              <a:lumMod val="95000"/>
            </a:schemeClr>
          </a:solidFill>
          <a:effectLst/>
        </p:spPr>
        <p:txBody>
          <a:bodyPr wrap="square">
            <a:noAutofit/>
          </a:bodyPr>
          <a:lstStyle>
            <a:lvl1pPr marL="0" indent="0">
              <a:buNone/>
              <a:defRPr sz="2399"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149186598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693952"/>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F519C4-B0B7-4856-A8FD-4F7A7BC1E960}"/>
              </a:ext>
            </a:extLst>
          </p:cNvPr>
          <p:cNvGrpSpPr>
            <a:grpSpLocks/>
          </p:cNvGrpSpPr>
          <p:nvPr userDrawn="1"/>
        </p:nvGrpSpPr>
        <p:grpSpPr bwMode="auto">
          <a:xfrm rot="10800000">
            <a:off x="-23813" y="10974388"/>
            <a:ext cx="24534813" cy="4305300"/>
            <a:chOff x="0" y="-156114"/>
            <a:chExt cx="24535152" cy="4304369"/>
          </a:xfrm>
        </p:grpSpPr>
        <p:sp>
          <p:nvSpPr>
            <p:cNvPr id="3" name="Freeform 2">
              <a:extLst>
                <a:ext uri="{FF2B5EF4-FFF2-40B4-BE49-F238E27FC236}">
                  <a16:creationId xmlns:a16="http://schemas.microsoft.com/office/drawing/2014/main" id="{D2ED1280-8736-435E-A36D-0A2053487343}"/>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4" name="Freeform 3">
              <a:extLst>
                <a:ext uri="{FF2B5EF4-FFF2-40B4-BE49-F238E27FC236}">
                  <a16:creationId xmlns:a16="http://schemas.microsoft.com/office/drawing/2014/main" id="{3EFDECC2-4C09-4BD6-AEDE-0CC8327C6DC4}"/>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5" name="Freeform 4">
              <a:extLst>
                <a:ext uri="{FF2B5EF4-FFF2-40B4-BE49-F238E27FC236}">
                  <a16:creationId xmlns:a16="http://schemas.microsoft.com/office/drawing/2014/main" id="{B46E1098-EA51-403B-9ECB-EFD2296727F0}"/>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6" name="Freeform 5">
              <a:extLst>
                <a:ext uri="{FF2B5EF4-FFF2-40B4-BE49-F238E27FC236}">
                  <a16:creationId xmlns:a16="http://schemas.microsoft.com/office/drawing/2014/main" id="{C6AD98C7-1A4A-4CC0-9B4E-AE4167446768}"/>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6">
              <a:extLst>
                <a:ext uri="{FF2B5EF4-FFF2-40B4-BE49-F238E27FC236}">
                  <a16:creationId xmlns:a16="http://schemas.microsoft.com/office/drawing/2014/main" id="{19CA0D13-0A2F-40A1-B2B7-1F17139D67C3}"/>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7">
              <a:extLst>
                <a:ext uri="{FF2B5EF4-FFF2-40B4-BE49-F238E27FC236}">
                  <a16:creationId xmlns:a16="http://schemas.microsoft.com/office/drawing/2014/main" id="{4276D577-12C6-469B-8435-69E4F1BAB190}"/>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8">
              <a:extLst>
                <a:ext uri="{FF2B5EF4-FFF2-40B4-BE49-F238E27FC236}">
                  <a16:creationId xmlns:a16="http://schemas.microsoft.com/office/drawing/2014/main" id="{9A2E5E12-E671-4FEF-9D36-C3D0166AF420}"/>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0" name="Freeform 9">
              <a:extLst>
                <a:ext uri="{FF2B5EF4-FFF2-40B4-BE49-F238E27FC236}">
                  <a16:creationId xmlns:a16="http://schemas.microsoft.com/office/drawing/2014/main" id="{277807AF-6496-4E44-A817-83AC0060B8D0}"/>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1" name="Freeform 10">
              <a:extLst>
                <a:ext uri="{FF2B5EF4-FFF2-40B4-BE49-F238E27FC236}">
                  <a16:creationId xmlns:a16="http://schemas.microsoft.com/office/drawing/2014/main" id="{E96D3D08-9A59-40B2-A4BC-29E129A74587}"/>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2" name="Freeform 11">
              <a:extLst>
                <a:ext uri="{FF2B5EF4-FFF2-40B4-BE49-F238E27FC236}">
                  <a16:creationId xmlns:a16="http://schemas.microsoft.com/office/drawing/2014/main" id="{798A953A-9B0C-4D76-A2AE-9EEF4F638FD2}"/>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3" name="Freeform 13">
              <a:extLst>
                <a:ext uri="{FF2B5EF4-FFF2-40B4-BE49-F238E27FC236}">
                  <a16:creationId xmlns:a16="http://schemas.microsoft.com/office/drawing/2014/main" id="{05E30ECA-2645-4908-B6E1-D6760770CF7E}"/>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4" name="Freeform 14">
              <a:extLst>
                <a:ext uri="{FF2B5EF4-FFF2-40B4-BE49-F238E27FC236}">
                  <a16:creationId xmlns:a16="http://schemas.microsoft.com/office/drawing/2014/main" id="{FDD7AC49-1064-4FEF-AA7C-5241134A2DC5}"/>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5" name="Freeform 15">
              <a:extLst>
                <a:ext uri="{FF2B5EF4-FFF2-40B4-BE49-F238E27FC236}">
                  <a16:creationId xmlns:a16="http://schemas.microsoft.com/office/drawing/2014/main" id="{5218E72B-B632-4122-BDA7-95B2AE569DF2}"/>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6" name="Freeform 16">
              <a:extLst>
                <a:ext uri="{FF2B5EF4-FFF2-40B4-BE49-F238E27FC236}">
                  <a16:creationId xmlns:a16="http://schemas.microsoft.com/office/drawing/2014/main" id="{F1120FC8-DCCF-4D88-B16A-58682B5D1FAE}"/>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7" name="Freeform 17">
              <a:extLst>
                <a:ext uri="{FF2B5EF4-FFF2-40B4-BE49-F238E27FC236}">
                  <a16:creationId xmlns:a16="http://schemas.microsoft.com/office/drawing/2014/main" id="{DCC1D4F0-A6D1-4EDC-8F44-299FCCC9153D}"/>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8" name="Freeform 18">
              <a:extLst>
                <a:ext uri="{FF2B5EF4-FFF2-40B4-BE49-F238E27FC236}">
                  <a16:creationId xmlns:a16="http://schemas.microsoft.com/office/drawing/2014/main" id="{B29D1F6B-AC3B-4142-8D81-E61A3475ABE2}"/>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9" name="Freeform 19">
              <a:extLst>
                <a:ext uri="{FF2B5EF4-FFF2-40B4-BE49-F238E27FC236}">
                  <a16:creationId xmlns:a16="http://schemas.microsoft.com/office/drawing/2014/main" id="{BC99E101-B2CC-4911-A51A-ADB619DE2DED}"/>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0" name="Freeform 20">
              <a:extLst>
                <a:ext uri="{FF2B5EF4-FFF2-40B4-BE49-F238E27FC236}">
                  <a16:creationId xmlns:a16="http://schemas.microsoft.com/office/drawing/2014/main" id="{9A909EF6-11A8-4685-9464-7C98D54527EB}"/>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1" name="Freeform 21">
              <a:extLst>
                <a:ext uri="{FF2B5EF4-FFF2-40B4-BE49-F238E27FC236}">
                  <a16:creationId xmlns:a16="http://schemas.microsoft.com/office/drawing/2014/main" id="{A7D06937-C600-4B8E-98C1-342387F40763}"/>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2" name="Freeform 22">
              <a:extLst>
                <a:ext uri="{FF2B5EF4-FFF2-40B4-BE49-F238E27FC236}">
                  <a16:creationId xmlns:a16="http://schemas.microsoft.com/office/drawing/2014/main" id="{FA113BCB-771C-493F-B4E7-6B11134045F8}"/>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3" name="Freeform 23">
              <a:extLst>
                <a:ext uri="{FF2B5EF4-FFF2-40B4-BE49-F238E27FC236}">
                  <a16:creationId xmlns:a16="http://schemas.microsoft.com/office/drawing/2014/main" id="{A2D09462-A263-4203-8B79-FF04B22EE1C1}"/>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4" name="Freeform 24">
              <a:extLst>
                <a:ext uri="{FF2B5EF4-FFF2-40B4-BE49-F238E27FC236}">
                  <a16:creationId xmlns:a16="http://schemas.microsoft.com/office/drawing/2014/main" id="{7FAD8AB0-105A-41FB-B36D-7B1E4DC6CC2E}"/>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5" name="Freeform 25">
              <a:extLst>
                <a:ext uri="{FF2B5EF4-FFF2-40B4-BE49-F238E27FC236}">
                  <a16:creationId xmlns:a16="http://schemas.microsoft.com/office/drawing/2014/main" id="{39696431-E871-48A0-8832-DFB011859150}"/>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6" name="Freeform 26">
              <a:extLst>
                <a:ext uri="{FF2B5EF4-FFF2-40B4-BE49-F238E27FC236}">
                  <a16:creationId xmlns:a16="http://schemas.microsoft.com/office/drawing/2014/main" id="{ED9B7055-1325-4538-80CD-CAFBBB65126E}"/>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7" name="Freeform 12">
              <a:extLst>
                <a:ext uri="{FF2B5EF4-FFF2-40B4-BE49-F238E27FC236}">
                  <a16:creationId xmlns:a16="http://schemas.microsoft.com/office/drawing/2014/main" id="{BDEC3A70-D2C4-4865-80CE-522192B71338}"/>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Tree>
    <p:extLst>
      <p:ext uri="{BB962C8B-B14F-4D97-AF65-F5344CB8AC3E}">
        <p14:creationId xmlns:p14="http://schemas.microsoft.com/office/powerpoint/2010/main" val="2710183041"/>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9" name="Picture Placeholder 13"/>
          <p:cNvSpPr>
            <a:spLocks noGrp="1"/>
          </p:cNvSpPr>
          <p:nvPr>
            <p:ph type="pic" sz="quarter" idx="14"/>
          </p:nvPr>
        </p:nvSpPr>
        <p:spPr>
          <a:xfrm>
            <a:off x="14433683" y="3094762"/>
            <a:ext cx="6550131" cy="7515923"/>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124727226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5B600B23-AF6C-4EDD-A8FD-7C024E0D4513}"/>
              </a:ext>
            </a:extLst>
          </p:cNvPr>
          <p:cNvGrpSpPr>
            <a:grpSpLocks/>
          </p:cNvGrpSpPr>
          <p:nvPr userDrawn="1"/>
        </p:nvGrpSpPr>
        <p:grpSpPr bwMode="auto">
          <a:xfrm rot="10800000">
            <a:off x="-23813" y="10974388"/>
            <a:ext cx="24534813" cy="4305300"/>
            <a:chOff x="0" y="-156114"/>
            <a:chExt cx="24535152" cy="4304369"/>
          </a:xfrm>
        </p:grpSpPr>
        <p:sp>
          <p:nvSpPr>
            <p:cNvPr id="4" name="Freeform 2">
              <a:extLst>
                <a:ext uri="{FF2B5EF4-FFF2-40B4-BE49-F238E27FC236}">
                  <a16:creationId xmlns:a16="http://schemas.microsoft.com/office/drawing/2014/main" id="{1CB4FFAC-A614-4B65-BCF8-8ED7CB30A4C3}"/>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5" name="Freeform 3">
              <a:extLst>
                <a:ext uri="{FF2B5EF4-FFF2-40B4-BE49-F238E27FC236}">
                  <a16:creationId xmlns:a16="http://schemas.microsoft.com/office/drawing/2014/main" id="{CB3C3FE2-7EC7-49F9-8DFE-B9741036FA0B}"/>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6" name="Freeform 4">
              <a:extLst>
                <a:ext uri="{FF2B5EF4-FFF2-40B4-BE49-F238E27FC236}">
                  <a16:creationId xmlns:a16="http://schemas.microsoft.com/office/drawing/2014/main" id="{06881705-0251-4AC4-A727-6375573064C1}"/>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5">
              <a:extLst>
                <a:ext uri="{FF2B5EF4-FFF2-40B4-BE49-F238E27FC236}">
                  <a16:creationId xmlns:a16="http://schemas.microsoft.com/office/drawing/2014/main" id="{8FAAF2EE-DDC5-4156-A7E3-37F030B89400}"/>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6">
              <a:extLst>
                <a:ext uri="{FF2B5EF4-FFF2-40B4-BE49-F238E27FC236}">
                  <a16:creationId xmlns:a16="http://schemas.microsoft.com/office/drawing/2014/main" id="{8277A666-C60B-4795-AAF5-0B58E901D5A4}"/>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7">
              <a:extLst>
                <a:ext uri="{FF2B5EF4-FFF2-40B4-BE49-F238E27FC236}">
                  <a16:creationId xmlns:a16="http://schemas.microsoft.com/office/drawing/2014/main" id="{5CEB8E28-27A2-4560-A930-999EFEEE93AA}"/>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0" name="Freeform 8">
              <a:extLst>
                <a:ext uri="{FF2B5EF4-FFF2-40B4-BE49-F238E27FC236}">
                  <a16:creationId xmlns:a16="http://schemas.microsoft.com/office/drawing/2014/main" id="{C6DEBC3B-A3CB-47EF-A96E-C64DE81680DA}"/>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1" name="Freeform 9">
              <a:extLst>
                <a:ext uri="{FF2B5EF4-FFF2-40B4-BE49-F238E27FC236}">
                  <a16:creationId xmlns:a16="http://schemas.microsoft.com/office/drawing/2014/main" id="{B436FA0E-FC7C-43FE-B1C4-768D99F22EBA}"/>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2" name="Freeform 10">
              <a:extLst>
                <a:ext uri="{FF2B5EF4-FFF2-40B4-BE49-F238E27FC236}">
                  <a16:creationId xmlns:a16="http://schemas.microsoft.com/office/drawing/2014/main" id="{91461E73-22EC-40D3-9BBF-B4F6EA180355}"/>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3" name="Freeform 11">
              <a:extLst>
                <a:ext uri="{FF2B5EF4-FFF2-40B4-BE49-F238E27FC236}">
                  <a16:creationId xmlns:a16="http://schemas.microsoft.com/office/drawing/2014/main" id="{56E64C44-FC48-456D-AB24-AC50CDD9F00B}"/>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4" name="Freeform 13">
              <a:extLst>
                <a:ext uri="{FF2B5EF4-FFF2-40B4-BE49-F238E27FC236}">
                  <a16:creationId xmlns:a16="http://schemas.microsoft.com/office/drawing/2014/main" id="{37B87522-CD23-4EB7-A496-0FC4EA5EC430}"/>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5" name="Freeform 14">
              <a:extLst>
                <a:ext uri="{FF2B5EF4-FFF2-40B4-BE49-F238E27FC236}">
                  <a16:creationId xmlns:a16="http://schemas.microsoft.com/office/drawing/2014/main" id="{BE5D8558-9D7F-4572-B45C-8CD9181B3FB8}"/>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6" name="Freeform 15">
              <a:extLst>
                <a:ext uri="{FF2B5EF4-FFF2-40B4-BE49-F238E27FC236}">
                  <a16:creationId xmlns:a16="http://schemas.microsoft.com/office/drawing/2014/main" id="{B32D14CB-516C-48D6-B6B0-762060747553}"/>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7" name="Freeform 16">
              <a:extLst>
                <a:ext uri="{FF2B5EF4-FFF2-40B4-BE49-F238E27FC236}">
                  <a16:creationId xmlns:a16="http://schemas.microsoft.com/office/drawing/2014/main" id="{5E0A1C7A-45E3-4F8E-92DC-AB9A72646026}"/>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9" name="Freeform 17">
              <a:extLst>
                <a:ext uri="{FF2B5EF4-FFF2-40B4-BE49-F238E27FC236}">
                  <a16:creationId xmlns:a16="http://schemas.microsoft.com/office/drawing/2014/main" id="{325F9A4D-0DF8-45E1-9FB8-A679E2EA7160}"/>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0" name="Freeform 18">
              <a:extLst>
                <a:ext uri="{FF2B5EF4-FFF2-40B4-BE49-F238E27FC236}">
                  <a16:creationId xmlns:a16="http://schemas.microsoft.com/office/drawing/2014/main" id="{00629BC7-B6DB-4EFA-9865-641A5BC7AC30}"/>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1" name="Freeform 19">
              <a:extLst>
                <a:ext uri="{FF2B5EF4-FFF2-40B4-BE49-F238E27FC236}">
                  <a16:creationId xmlns:a16="http://schemas.microsoft.com/office/drawing/2014/main" id="{149F78E3-CD82-48F5-B29B-0C76568CCC91}"/>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2" name="Freeform 20">
              <a:extLst>
                <a:ext uri="{FF2B5EF4-FFF2-40B4-BE49-F238E27FC236}">
                  <a16:creationId xmlns:a16="http://schemas.microsoft.com/office/drawing/2014/main" id="{9AC1F7A2-2E4D-4FD0-955C-A5C5595E327C}"/>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3" name="Freeform 21">
              <a:extLst>
                <a:ext uri="{FF2B5EF4-FFF2-40B4-BE49-F238E27FC236}">
                  <a16:creationId xmlns:a16="http://schemas.microsoft.com/office/drawing/2014/main" id="{AEEBB966-5C3C-41A5-84C3-BF486155ED90}"/>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4" name="Freeform 22">
              <a:extLst>
                <a:ext uri="{FF2B5EF4-FFF2-40B4-BE49-F238E27FC236}">
                  <a16:creationId xmlns:a16="http://schemas.microsoft.com/office/drawing/2014/main" id="{A98CF5BC-2CC8-4106-BC9B-2DEF728F2F9A}"/>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5" name="Freeform 23">
              <a:extLst>
                <a:ext uri="{FF2B5EF4-FFF2-40B4-BE49-F238E27FC236}">
                  <a16:creationId xmlns:a16="http://schemas.microsoft.com/office/drawing/2014/main" id="{1D232013-7586-4808-B5C3-1AC52841A0D0}"/>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6" name="Freeform 24">
              <a:extLst>
                <a:ext uri="{FF2B5EF4-FFF2-40B4-BE49-F238E27FC236}">
                  <a16:creationId xmlns:a16="http://schemas.microsoft.com/office/drawing/2014/main" id="{E8CD7E79-F687-41B0-8D02-F0B508CC484A}"/>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7" name="Freeform 25">
              <a:extLst>
                <a:ext uri="{FF2B5EF4-FFF2-40B4-BE49-F238E27FC236}">
                  <a16:creationId xmlns:a16="http://schemas.microsoft.com/office/drawing/2014/main" id="{A6D3AC29-85CC-4B63-860C-62C4D62E75D6}"/>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8" name="Freeform 26">
              <a:extLst>
                <a:ext uri="{FF2B5EF4-FFF2-40B4-BE49-F238E27FC236}">
                  <a16:creationId xmlns:a16="http://schemas.microsoft.com/office/drawing/2014/main" id="{945DF900-6A83-4920-BA8A-5B516BF24388}"/>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9" name="Freeform 12">
              <a:extLst>
                <a:ext uri="{FF2B5EF4-FFF2-40B4-BE49-F238E27FC236}">
                  <a16:creationId xmlns:a16="http://schemas.microsoft.com/office/drawing/2014/main" id="{02D8BC96-AA0B-4B5D-A58C-62233A1CB4AB}"/>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
        <p:nvSpPr>
          <p:cNvPr id="18" name="Picture Placeholder 13"/>
          <p:cNvSpPr>
            <a:spLocks noGrp="1"/>
          </p:cNvSpPr>
          <p:nvPr>
            <p:ph type="pic" sz="quarter" idx="14"/>
          </p:nvPr>
        </p:nvSpPr>
        <p:spPr>
          <a:xfrm>
            <a:off x="12901752" y="3940389"/>
            <a:ext cx="6780686" cy="3870367"/>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3647118421"/>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A05470A8-3078-44FA-8FED-620CF6758A6B}"/>
              </a:ext>
            </a:extLst>
          </p:cNvPr>
          <p:cNvGrpSpPr>
            <a:grpSpLocks/>
          </p:cNvGrpSpPr>
          <p:nvPr userDrawn="1"/>
        </p:nvGrpSpPr>
        <p:grpSpPr bwMode="auto">
          <a:xfrm rot="10800000">
            <a:off x="-23813" y="10974388"/>
            <a:ext cx="24534813" cy="4305300"/>
            <a:chOff x="0" y="-156114"/>
            <a:chExt cx="24535152" cy="4304369"/>
          </a:xfrm>
        </p:grpSpPr>
        <p:sp>
          <p:nvSpPr>
            <p:cNvPr id="5" name="Freeform 2">
              <a:extLst>
                <a:ext uri="{FF2B5EF4-FFF2-40B4-BE49-F238E27FC236}">
                  <a16:creationId xmlns:a16="http://schemas.microsoft.com/office/drawing/2014/main" id="{6C12AD61-1AB5-4E2E-9069-5A52D0A1A7A9}"/>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6" name="Freeform 3">
              <a:extLst>
                <a:ext uri="{FF2B5EF4-FFF2-40B4-BE49-F238E27FC236}">
                  <a16:creationId xmlns:a16="http://schemas.microsoft.com/office/drawing/2014/main" id="{2D8F5D24-2809-4C34-AE92-7671FCD0959A}"/>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4">
              <a:extLst>
                <a:ext uri="{FF2B5EF4-FFF2-40B4-BE49-F238E27FC236}">
                  <a16:creationId xmlns:a16="http://schemas.microsoft.com/office/drawing/2014/main" id="{B7614846-C216-4629-A69D-1BCA63D13CA9}"/>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5">
              <a:extLst>
                <a:ext uri="{FF2B5EF4-FFF2-40B4-BE49-F238E27FC236}">
                  <a16:creationId xmlns:a16="http://schemas.microsoft.com/office/drawing/2014/main" id="{B5C26D81-23B1-4037-A751-C4D4EE459001}"/>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6">
              <a:extLst>
                <a:ext uri="{FF2B5EF4-FFF2-40B4-BE49-F238E27FC236}">
                  <a16:creationId xmlns:a16="http://schemas.microsoft.com/office/drawing/2014/main" id="{F4CBADAC-DC79-48A4-9A3A-B4100C5FAEA3}"/>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0" name="Freeform 7">
              <a:extLst>
                <a:ext uri="{FF2B5EF4-FFF2-40B4-BE49-F238E27FC236}">
                  <a16:creationId xmlns:a16="http://schemas.microsoft.com/office/drawing/2014/main" id="{9E67A70A-7202-4EE1-B14B-E3CF91B4E6A0}"/>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1" name="Freeform 8">
              <a:extLst>
                <a:ext uri="{FF2B5EF4-FFF2-40B4-BE49-F238E27FC236}">
                  <a16:creationId xmlns:a16="http://schemas.microsoft.com/office/drawing/2014/main" id="{708F93BA-AD17-465C-B690-10715862EC75}"/>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2" name="Freeform 9">
              <a:extLst>
                <a:ext uri="{FF2B5EF4-FFF2-40B4-BE49-F238E27FC236}">
                  <a16:creationId xmlns:a16="http://schemas.microsoft.com/office/drawing/2014/main" id="{35326A4F-92DE-4AD4-969C-26B568E14F1C}"/>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3" name="Freeform 10">
              <a:extLst>
                <a:ext uri="{FF2B5EF4-FFF2-40B4-BE49-F238E27FC236}">
                  <a16:creationId xmlns:a16="http://schemas.microsoft.com/office/drawing/2014/main" id="{5F506FEF-357C-4E02-8313-2E261B06FEB1}"/>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4" name="Freeform 11">
              <a:extLst>
                <a:ext uri="{FF2B5EF4-FFF2-40B4-BE49-F238E27FC236}">
                  <a16:creationId xmlns:a16="http://schemas.microsoft.com/office/drawing/2014/main" id="{CC0F0653-5059-4549-A065-8B65727E2D98}"/>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5" name="Freeform 13">
              <a:extLst>
                <a:ext uri="{FF2B5EF4-FFF2-40B4-BE49-F238E27FC236}">
                  <a16:creationId xmlns:a16="http://schemas.microsoft.com/office/drawing/2014/main" id="{07F456A6-37E4-426F-AB57-A4CF5C64112A}"/>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6" name="Freeform 14">
              <a:extLst>
                <a:ext uri="{FF2B5EF4-FFF2-40B4-BE49-F238E27FC236}">
                  <a16:creationId xmlns:a16="http://schemas.microsoft.com/office/drawing/2014/main" id="{1A2B75DB-F9CD-450C-8B87-5AC1C9CDE270}"/>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7" name="Freeform 15">
              <a:extLst>
                <a:ext uri="{FF2B5EF4-FFF2-40B4-BE49-F238E27FC236}">
                  <a16:creationId xmlns:a16="http://schemas.microsoft.com/office/drawing/2014/main" id="{5CDD84D7-12D4-4A83-AC98-631531212D86}"/>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8" name="Freeform 16">
              <a:extLst>
                <a:ext uri="{FF2B5EF4-FFF2-40B4-BE49-F238E27FC236}">
                  <a16:creationId xmlns:a16="http://schemas.microsoft.com/office/drawing/2014/main" id="{A2C7AF01-9F4F-4224-BC03-C06E7B6C9E7F}"/>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9" name="Freeform 17">
              <a:extLst>
                <a:ext uri="{FF2B5EF4-FFF2-40B4-BE49-F238E27FC236}">
                  <a16:creationId xmlns:a16="http://schemas.microsoft.com/office/drawing/2014/main" id="{8E5A7ECE-B6E1-4567-BB5F-8C2990BBBC22}"/>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0" name="Freeform 18">
              <a:extLst>
                <a:ext uri="{FF2B5EF4-FFF2-40B4-BE49-F238E27FC236}">
                  <a16:creationId xmlns:a16="http://schemas.microsoft.com/office/drawing/2014/main" id="{D8281A21-ED37-4E13-9AE7-5E75763ABCDB}"/>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1" name="Freeform 19">
              <a:extLst>
                <a:ext uri="{FF2B5EF4-FFF2-40B4-BE49-F238E27FC236}">
                  <a16:creationId xmlns:a16="http://schemas.microsoft.com/office/drawing/2014/main" id="{2CDFE396-703D-4A36-8E0A-86618EDE8530}"/>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2" name="Freeform 20">
              <a:extLst>
                <a:ext uri="{FF2B5EF4-FFF2-40B4-BE49-F238E27FC236}">
                  <a16:creationId xmlns:a16="http://schemas.microsoft.com/office/drawing/2014/main" id="{1A20C99D-B259-4194-9816-9AD9CF083781}"/>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3" name="Freeform 21">
              <a:extLst>
                <a:ext uri="{FF2B5EF4-FFF2-40B4-BE49-F238E27FC236}">
                  <a16:creationId xmlns:a16="http://schemas.microsoft.com/office/drawing/2014/main" id="{2CFBE443-45DA-4BAA-994A-09D4D9161E19}"/>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4" name="Freeform 22">
              <a:extLst>
                <a:ext uri="{FF2B5EF4-FFF2-40B4-BE49-F238E27FC236}">
                  <a16:creationId xmlns:a16="http://schemas.microsoft.com/office/drawing/2014/main" id="{69292286-8601-4AD1-8A10-9DA4D2780047}"/>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5" name="Freeform 23">
              <a:extLst>
                <a:ext uri="{FF2B5EF4-FFF2-40B4-BE49-F238E27FC236}">
                  <a16:creationId xmlns:a16="http://schemas.microsoft.com/office/drawing/2014/main" id="{9FBE299A-1D33-44F9-A2A9-C599EF613F0B}"/>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6" name="Freeform 24">
              <a:extLst>
                <a:ext uri="{FF2B5EF4-FFF2-40B4-BE49-F238E27FC236}">
                  <a16:creationId xmlns:a16="http://schemas.microsoft.com/office/drawing/2014/main" id="{F5EBB855-606F-46AB-B417-DB280592B4E1}"/>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7" name="Freeform 25">
              <a:extLst>
                <a:ext uri="{FF2B5EF4-FFF2-40B4-BE49-F238E27FC236}">
                  <a16:creationId xmlns:a16="http://schemas.microsoft.com/office/drawing/2014/main" id="{6EB0F98B-2F1A-469C-827C-DD7396C927CF}"/>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8" name="Freeform 26">
              <a:extLst>
                <a:ext uri="{FF2B5EF4-FFF2-40B4-BE49-F238E27FC236}">
                  <a16:creationId xmlns:a16="http://schemas.microsoft.com/office/drawing/2014/main" id="{98BF7185-2039-4247-8976-711E3B95D0C7}"/>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9" name="Freeform 12">
              <a:extLst>
                <a:ext uri="{FF2B5EF4-FFF2-40B4-BE49-F238E27FC236}">
                  <a16:creationId xmlns:a16="http://schemas.microsoft.com/office/drawing/2014/main" id="{046EC877-A7F0-4924-9BC2-6923AE3ECF73}"/>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
        <p:nvSpPr>
          <p:cNvPr id="4" name="Picture Placeholder 13"/>
          <p:cNvSpPr>
            <a:spLocks noGrp="1"/>
          </p:cNvSpPr>
          <p:nvPr>
            <p:ph type="pic" sz="quarter" idx="14"/>
          </p:nvPr>
        </p:nvSpPr>
        <p:spPr>
          <a:xfrm>
            <a:off x="4770022" y="2436714"/>
            <a:ext cx="4290417" cy="7627435"/>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3782208330"/>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B856EA35-E9C6-4954-A51A-C6B9BE7840F0}"/>
              </a:ext>
            </a:extLst>
          </p:cNvPr>
          <p:cNvGrpSpPr>
            <a:grpSpLocks/>
          </p:cNvGrpSpPr>
          <p:nvPr userDrawn="1"/>
        </p:nvGrpSpPr>
        <p:grpSpPr bwMode="auto">
          <a:xfrm rot="10800000">
            <a:off x="-23813" y="10974388"/>
            <a:ext cx="24534813" cy="4305300"/>
            <a:chOff x="0" y="-156114"/>
            <a:chExt cx="24535152" cy="4304369"/>
          </a:xfrm>
        </p:grpSpPr>
        <p:sp>
          <p:nvSpPr>
            <p:cNvPr id="4" name="Freeform 2">
              <a:extLst>
                <a:ext uri="{FF2B5EF4-FFF2-40B4-BE49-F238E27FC236}">
                  <a16:creationId xmlns:a16="http://schemas.microsoft.com/office/drawing/2014/main" id="{0E4824BB-C9DC-4295-9178-6BB3587C60FB}"/>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6" name="Freeform 3">
              <a:extLst>
                <a:ext uri="{FF2B5EF4-FFF2-40B4-BE49-F238E27FC236}">
                  <a16:creationId xmlns:a16="http://schemas.microsoft.com/office/drawing/2014/main" id="{9201CA9D-8942-4038-94E6-963E5103B8F4}"/>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4">
              <a:extLst>
                <a:ext uri="{FF2B5EF4-FFF2-40B4-BE49-F238E27FC236}">
                  <a16:creationId xmlns:a16="http://schemas.microsoft.com/office/drawing/2014/main" id="{F3C2BDE3-F289-40B1-AA67-177F23190864}"/>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5">
              <a:extLst>
                <a:ext uri="{FF2B5EF4-FFF2-40B4-BE49-F238E27FC236}">
                  <a16:creationId xmlns:a16="http://schemas.microsoft.com/office/drawing/2014/main" id="{EF6D97E2-C868-4D02-88E1-37BE45232911}"/>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6">
              <a:extLst>
                <a:ext uri="{FF2B5EF4-FFF2-40B4-BE49-F238E27FC236}">
                  <a16:creationId xmlns:a16="http://schemas.microsoft.com/office/drawing/2014/main" id="{3D050FF4-B856-45DD-890B-9BF2AF79EE41}"/>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0" name="Freeform 7">
              <a:extLst>
                <a:ext uri="{FF2B5EF4-FFF2-40B4-BE49-F238E27FC236}">
                  <a16:creationId xmlns:a16="http://schemas.microsoft.com/office/drawing/2014/main" id="{94296EA4-3648-4465-95C4-85EA2E5F5FA6}"/>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1" name="Freeform 8">
              <a:extLst>
                <a:ext uri="{FF2B5EF4-FFF2-40B4-BE49-F238E27FC236}">
                  <a16:creationId xmlns:a16="http://schemas.microsoft.com/office/drawing/2014/main" id="{A4ECFEBC-A6D2-452D-BB4F-E44484E5D8BC}"/>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2" name="Freeform 9">
              <a:extLst>
                <a:ext uri="{FF2B5EF4-FFF2-40B4-BE49-F238E27FC236}">
                  <a16:creationId xmlns:a16="http://schemas.microsoft.com/office/drawing/2014/main" id="{831CAB74-348B-49BF-AA24-FE80580DEF72}"/>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3" name="Freeform 10">
              <a:extLst>
                <a:ext uri="{FF2B5EF4-FFF2-40B4-BE49-F238E27FC236}">
                  <a16:creationId xmlns:a16="http://schemas.microsoft.com/office/drawing/2014/main" id="{5F4AD858-02BA-4FDC-BC6F-007EAF06740A}"/>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4" name="Freeform 11">
              <a:extLst>
                <a:ext uri="{FF2B5EF4-FFF2-40B4-BE49-F238E27FC236}">
                  <a16:creationId xmlns:a16="http://schemas.microsoft.com/office/drawing/2014/main" id="{5B73F285-FC9D-4F92-B798-D365F301FBAA}"/>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5" name="Freeform 13">
              <a:extLst>
                <a:ext uri="{FF2B5EF4-FFF2-40B4-BE49-F238E27FC236}">
                  <a16:creationId xmlns:a16="http://schemas.microsoft.com/office/drawing/2014/main" id="{BD44F1DA-4A04-4258-9ED8-8E26E31783B7}"/>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6" name="Freeform 14">
              <a:extLst>
                <a:ext uri="{FF2B5EF4-FFF2-40B4-BE49-F238E27FC236}">
                  <a16:creationId xmlns:a16="http://schemas.microsoft.com/office/drawing/2014/main" id="{06D53F85-5B7A-4002-8948-86ED77FAD745}"/>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7" name="Freeform 15">
              <a:extLst>
                <a:ext uri="{FF2B5EF4-FFF2-40B4-BE49-F238E27FC236}">
                  <a16:creationId xmlns:a16="http://schemas.microsoft.com/office/drawing/2014/main" id="{A60D1FF6-79B8-462E-9535-536294A94C58}"/>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8" name="Freeform 16">
              <a:extLst>
                <a:ext uri="{FF2B5EF4-FFF2-40B4-BE49-F238E27FC236}">
                  <a16:creationId xmlns:a16="http://schemas.microsoft.com/office/drawing/2014/main" id="{6A05F313-DEBA-43B3-BE04-52B692E0CA41}"/>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9" name="Freeform 17">
              <a:extLst>
                <a:ext uri="{FF2B5EF4-FFF2-40B4-BE49-F238E27FC236}">
                  <a16:creationId xmlns:a16="http://schemas.microsoft.com/office/drawing/2014/main" id="{D49953E8-BADA-42F4-AF81-4B4B16F44E53}"/>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0" name="Freeform 18">
              <a:extLst>
                <a:ext uri="{FF2B5EF4-FFF2-40B4-BE49-F238E27FC236}">
                  <a16:creationId xmlns:a16="http://schemas.microsoft.com/office/drawing/2014/main" id="{EEF5B679-9AFD-4B23-ABF6-6B237112D853}"/>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1" name="Freeform 19">
              <a:extLst>
                <a:ext uri="{FF2B5EF4-FFF2-40B4-BE49-F238E27FC236}">
                  <a16:creationId xmlns:a16="http://schemas.microsoft.com/office/drawing/2014/main" id="{90A77F8E-4349-486F-BF9D-C3EA65598CE4}"/>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2" name="Freeform 20">
              <a:extLst>
                <a:ext uri="{FF2B5EF4-FFF2-40B4-BE49-F238E27FC236}">
                  <a16:creationId xmlns:a16="http://schemas.microsoft.com/office/drawing/2014/main" id="{4867B0CB-390C-4678-B08D-B4BB1EC0007B}"/>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3" name="Freeform 21">
              <a:extLst>
                <a:ext uri="{FF2B5EF4-FFF2-40B4-BE49-F238E27FC236}">
                  <a16:creationId xmlns:a16="http://schemas.microsoft.com/office/drawing/2014/main" id="{BEB2F526-818F-4008-BF83-E667C0909FDF}"/>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4" name="Freeform 22">
              <a:extLst>
                <a:ext uri="{FF2B5EF4-FFF2-40B4-BE49-F238E27FC236}">
                  <a16:creationId xmlns:a16="http://schemas.microsoft.com/office/drawing/2014/main" id="{6A3749A0-158D-4FDB-AED2-C00C940873A0}"/>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5" name="Freeform 23">
              <a:extLst>
                <a:ext uri="{FF2B5EF4-FFF2-40B4-BE49-F238E27FC236}">
                  <a16:creationId xmlns:a16="http://schemas.microsoft.com/office/drawing/2014/main" id="{5EBF09FC-C02D-4F23-95EE-5E295F1943E3}"/>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6" name="Freeform 24">
              <a:extLst>
                <a:ext uri="{FF2B5EF4-FFF2-40B4-BE49-F238E27FC236}">
                  <a16:creationId xmlns:a16="http://schemas.microsoft.com/office/drawing/2014/main" id="{0FA4A4CE-7636-4103-B225-3120CF43CAAB}"/>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7" name="Freeform 25">
              <a:extLst>
                <a:ext uri="{FF2B5EF4-FFF2-40B4-BE49-F238E27FC236}">
                  <a16:creationId xmlns:a16="http://schemas.microsoft.com/office/drawing/2014/main" id="{FC39ACDA-ADDE-4492-B658-1EBD28D429E5}"/>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8" name="Freeform 26">
              <a:extLst>
                <a:ext uri="{FF2B5EF4-FFF2-40B4-BE49-F238E27FC236}">
                  <a16:creationId xmlns:a16="http://schemas.microsoft.com/office/drawing/2014/main" id="{1D94FEE4-DF73-4F24-81CC-0D5D34F93E5F}"/>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9" name="Freeform 12">
              <a:extLst>
                <a:ext uri="{FF2B5EF4-FFF2-40B4-BE49-F238E27FC236}">
                  <a16:creationId xmlns:a16="http://schemas.microsoft.com/office/drawing/2014/main" id="{B6BEDDD6-E241-46CE-81CA-C726825C4AFB}"/>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
        <p:nvSpPr>
          <p:cNvPr id="5" name="Picture Placeholder 13"/>
          <p:cNvSpPr>
            <a:spLocks noGrp="1"/>
          </p:cNvSpPr>
          <p:nvPr>
            <p:ph type="pic" sz="quarter" idx="14"/>
          </p:nvPr>
        </p:nvSpPr>
        <p:spPr>
          <a:xfrm>
            <a:off x="3410888" y="3912686"/>
            <a:ext cx="7567384" cy="4780342"/>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1562777826"/>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24377650"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2407035470"/>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3C87B8D1-886B-4F3F-8587-37EF1D41B291}"/>
              </a:ext>
            </a:extLst>
          </p:cNvPr>
          <p:cNvGrpSpPr>
            <a:grpSpLocks/>
          </p:cNvGrpSpPr>
          <p:nvPr userDrawn="1"/>
        </p:nvGrpSpPr>
        <p:grpSpPr bwMode="auto">
          <a:xfrm rot="10800000">
            <a:off x="-23813" y="10974388"/>
            <a:ext cx="24534813" cy="4305300"/>
            <a:chOff x="0" y="-156114"/>
            <a:chExt cx="24535152" cy="4304369"/>
          </a:xfrm>
        </p:grpSpPr>
        <p:sp>
          <p:nvSpPr>
            <p:cNvPr id="5" name="Freeform 2">
              <a:extLst>
                <a:ext uri="{FF2B5EF4-FFF2-40B4-BE49-F238E27FC236}">
                  <a16:creationId xmlns:a16="http://schemas.microsoft.com/office/drawing/2014/main" id="{50560346-5F85-4FE5-B6F9-67C6C9568AE9}"/>
                </a:ext>
              </a:extLst>
            </p:cNvPr>
            <p:cNvSpPr>
              <a:spLocks noChangeArrowheads="1"/>
            </p:cNvSpPr>
            <p:nvPr/>
          </p:nvSpPr>
          <p:spPr bwMode="auto">
            <a:xfrm>
              <a:off x="23379435" y="2430951"/>
              <a:ext cx="1135079" cy="1717304"/>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6" name="Freeform 3">
              <a:extLst>
                <a:ext uri="{FF2B5EF4-FFF2-40B4-BE49-F238E27FC236}">
                  <a16:creationId xmlns:a16="http://schemas.microsoft.com/office/drawing/2014/main" id="{2C06B9B4-94EF-442F-9F65-FAD3F9B58764}"/>
                </a:ext>
              </a:extLst>
            </p:cNvPr>
            <p:cNvSpPr>
              <a:spLocks noChangeArrowheads="1"/>
            </p:cNvSpPr>
            <p:nvPr/>
          </p:nvSpPr>
          <p:spPr bwMode="auto">
            <a:xfrm>
              <a:off x="23080981" y="-87866"/>
              <a:ext cx="1455758" cy="4232946"/>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4">
              <a:extLst>
                <a:ext uri="{FF2B5EF4-FFF2-40B4-BE49-F238E27FC236}">
                  <a16:creationId xmlns:a16="http://schemas.microsoft.com/office/drawing/2014/main" id="{138D0CEA-9EC1-4793-A059-CED601489FDA}"/>
                </a:ext>
              </a:extLst>
            </p:cNvPr>
            <p:cNvSpPr>
              <a:spLocks noChangeArrowheads="1"/>
            </p:cNvSpPr>
            <p:nvPr/>
          </p:nvSpPr>
          <p:spPr bwMode="auto">
            <a:xfrm>
              <a:off x="20775899" y="-87866"/>
              <a:ext cx="2647987" cy="4232946"/>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5">
              <a:extLst>
                <a:ext uri="{FF2B5EF4-FFF2-40B4-BE49-F238E27FC236}">
                  <a16:creationId xmlns:a16="http://schemas.microsoft.com/office/drawing/2014/main" id="{47821244-591B-475B-9528-F8574C33B40F}"/>
                </a:ext>
              </a:extLst>
            </p:cNvPr>
            <p:cNvSpPr>
              <a:spLocks noChangeArrowheads="1"/>
            </p:cNvSpPr>
            <p:nvPr/>
          </p:nvSpPr>
          <p:spPr bwMode="auto">
            <a:xfrm>
              <a:off x="20420294" y="-87866"/>
              <a:ext cx="3003592" cy="4232946"/>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6">
              <a:extLst>
                <a:ext uri="{FF2B5EF4-FFF2-40B4-BE49-F238E27FC236}">
                  <a16:creationId xmlns:a16="http://schemas.microsoft.com/office/drawing/2014/main" id="{B46FDFB6-8CDF-45B0-AC06-7343F6515F84}"/>
                </a:ext>
              </a:extLst>
            </p:cNvPr>
            <p:cNvSpPr>
              <a:spLocks noChangeArrowheads="1"/>
            </p:cNvSpPr>
            <p:nvPr/>
          </p:nvSpPr>
          <p:spPr bwMode="auto">
            <a:xfrm>
              <a:off x="17678644" y="-89453"/>
              <a:ext cx="2784513" cy="3142570"/>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0" name="Freeform 7">
              <a:extLst>
                <a:ext uri="{FF2B5EF4-FFF2-40B4-BE49-F238E27FC236}">
                  <a16:creationId xmlns:a16="http://schemas.microsoft.com/office/drawing/2014/main" id="{BD29B6A7-54B3-4ECD-A097-4C4B9AFDE281}"/>
                </a:ext>
              </a:extLst>
            </p:cNvPr>
            <p:cNvSpPr>
              <a:spLocks noChangeArrowheads="1"/>
            </p:cNvSpPr>
            <p:nvPr/>
          </p:nvSpPr>
          <p:spPr bwMode="auto">
            <a:xfrm>
              <a:off x="17608793" y="-87866"/>
              <a:ext cx="2168555" cy="1925221"/>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1" name="Freeform 8">
              <a:extLst>
                <a:ext uri="{FF2B5EF4-FFF2-40B4-BE49-F238E27FC236}">
                  <a16:creationId xmlns:a16="http://schemas.microsoft.com/office/drawing/2014/main" id="{C469554E-F5CC-4A0A-A691-B5593FEC9059}"/>
                </a:ext>
              </a:extLst>
            </p:cNvPr>
            <p:cNvSpPr>
              <a:spLocks noChangeArrowheads="1"/>
            </p:cNvSpPr>
            <p:nvPr/>
          </p:nvSpPr>
          <p:spPr bwMode="auto">
            <a:xfrm>
              <a:off x="14887781" y="-89453"/>
              <a:ext cx="2813089" cy="1926808"/>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2" name="Freeform 9">
              <a:extLst>
                <a:ext uri="{FF2B5EF4-FFF2-40B4-BE49-F238E27FC236}">
                  <a16:creationId xmlns:a16="http://schemas.microsoft.com/office/drawing/2014/main" id="{5EC1D877-041A-40A4-9BCA-AC77FE33D0C8}"/>
                </a:ext>
              </a:extLst>
            </p:cNvPr>
            <p:cNvSpPr>
              <a:spLocks noChangeArrowheads="1"/>
            </p:cNvSpPr>
            <p:nvPr/>
          </p:nvSpPr>
          <p:spPr bwMode="auto">
            <a:xfrm>
              <a:off x="13590775" y="-89453"/>
              <a:ext cx="4138670" cy="352031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3" name="Freeform 10">
              <a:extLst>
                <a:ext uri="{FF2B5EF4-FFF2-40B4-BE49-F238E27FC236}">
                  <a16:creationId xmlns:a16="http://schemas.microsoft.com/office/drawing/2014/main" id="{1C093A85-3C70-4976-BBA9-0DD044ACE24C}"/>
                </a:ext>
              </a:extLst>
            </p:cNvPr>
            <p:cNvSpPr>
              <a:spLocks noChangeArrowheads="1"/>
            </p:cNvSpPr>
            <p:nvPr/>
          </p:nvSpPr>
          <p:spPr bwMode="auto">
            <a:xfrm>
              <a:off x="11106303" y="-111674"/>
              <a:ext cx="4345047" cy="352031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4" name="Freeform 11">
              <a:extLst>
                <a:ext uri="{FF2B5EF4-FFF2-40B4-BE49-F238E27FC236}">
                  <a16:creationId xmlns:a16="http://schemas.microsoft.com/office/drawing/2014/main" id="{AA59B805-9044-4E14-BA4C-F6F1D6EEB7D2}"/>
                </a:ext>
              </a:extLst>
            </p:cNvPr>
            <p:cNvSpPr>
              <a:spLocks noChangeArrowheads="1"/>
            </p:cNvSpPr>
            <p:nvPr/>
          </p:nvSpPr>
          <p:spPr bwMode="auto">
            <a:xfrm>
              <a:off x="9791835" y="-89453"/>
              <a:ext cx="368305" cy="196807"/>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5" name="Freeform 13">
              <a:extLst>
                <a:ext uri="{FF2B5EF4-FFF2-40B4-BE49-F238E27FC236}">
                  <a16:creationId xmlns:a16="http://schemas.microsoft.com/office/drawing/2014/main" id="{4EE6FA6E-47B8-4E89-97C0-0A7285ABE1EC}"/>
                </a:ext>
              </a:extLst>
            </p:cNvPr>
            <p:cNvSpPr>
              <a:spLocks noChangeArrowheads="1"/>
            </p:cNvSpPr>
            <p:nvPr/>
          </p:nvSpPr>
          <p:spPr bwMode="auto">
            <a:xfrm>
              <a:off x="9696584" y="-89453"/>
              <a:ext cx="225428" cy="196807"/>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6" name="Freeform 14">
              <a:extLst>
                <a:ext uri="{FF2B5EF4-FFF2-40B4-BE49-F238E27FC236}">
                  <a16:creationId xmlns:a16="http://schemas.microsoft.com/office/drawing/2014/main" id="{E9CBDA2B-E831-438A-91B1-CF92FAA6BAD0}"/>
                </a:ext>
              </a:extLst>
            </p:cNvPr>
            <p:cNvSpPr>
              <a:spLocks noChangeArrowheads="1"/>
            </p:cNvSpPr>
            <p:nvPr/>
          </p:nvSpPr>
          <p:spPr bwMode="auto">
            <a:xfrm>
              <a:off x="8502767" y="61327"/>
              <a:ext cx="2646399" cy="2260111"/>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7" name="Freeform 15">
              <a:extLst>
                <a:ext uri="{FF2B5EF4-FFF2-40B4-BE49-F238E27FC236}">
                  <a16:creationId xmlns:a16="http://schemas.microsoft.com/office/drawing/2014/main" id="{F21A2B16-C7BA-4F58-9FC6-668DDB18F672}"/>
                </a:ext>
              </a:extLst>
            </p:cNvPr>
            <p:cNvSpPr>
              <a:spLocks noChangeArrowheads="1"/>
            </p:cNvSpPr>
            <p:nvPr/>
          </p:nvSpPr>
          <p:spPr bwMode="auto">
            <a:xfrm>
              <a:off x="6819994" y="61327"/>
              <a:ext cx="2984541" cy="2260111"/>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8" name="Freeform 16">
              <a:extLst>
                <a:ext uri="{FF2B5EF4-FFF2-40B4-BE49-F238E27FC236}">
                  <a16:creationId xmlns:a16="http://schemas.microsoft.com/office/drawing/2014/main" id="{A1A38BC2-716D-4CA2-994C-154AB694DB29}"/>
                </a:ext>
              </a:extLst>
            </p:cNvPr>
            <p:cNvSpPr>
              <a:spLocks noChangeArrowheads="1"/>
            </p:cNvSpPr>
            <p:nvPr/>
          </p:nvSpPr>
          <p:spPr bwMode="auto">
            <a:xfrm>
              <a:off x="6829519" y="-89453"/>
              <a:ext cx="2986128" cy="809450"/>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19" name="Freeform 17">
              <a:extLst>
                <a:ext uri="{FF2B5EF4-FFF2-40B4-BE49-F238E27FC236}">
                  <a16:creationId xmlns:a16="http://schemas.microsoft.com/office/drawing/2014/main" id="{46FC4FB9-637C-4D5A-BF90-037C9C5634D2}"/>
                </a:ext>
              </a:extLst>
            </p:cNvPr>
            <p:cNvSpPr>
              <a:spLocks noChangeArrowheads="1"/>
            </p:cNvSpPr>
            <p:nvPr/>
          </p:nvSpPr>
          <p:spPr bwMode="auto">
            <a:xfrm>
              <a:off x="5973845" y="-89453"/>
              <a:ext cx="942988" cy="809450"/>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0" name="Freeform 18">
              <a:extLst>
                <a:ext uri="{FF2B5EF4-FFF2-40B4-BE49-F238E27FC236}">
                  <a16:creationId xmlns:a16="http://schemas.microsoft.com/office/drawing/2014/main" id="{471294A1-287C-48F9-AAD2-D43DCD4474A0}"/>
                </a:ext>
              </a:extLst>
            </p:cNvPr>
            <p:cNvSpPr>
              <a:spLocks noChangeArrowheads="1"/>
            </p:cNvSpPr>
            <p:nvPr/>
          </p:nvSpPr>
          <p:spPr bwMode="auto">
            <a:xfrm>
              <a:off x="5608714" y="677144"/>
              <a:ext cx="2916278" cy="1642707"/>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1" name="Freeform 19">
              <a:extLst>
                <a:ext uri="{FF2B5EF4-FFF2-40B4-BE49-F238E27FC236}">
                  <a16:creationId xmlns:a16="http://schemas.microsoft.com/office/drawing/2014/main" id="{8970CD71-0C35-4987-BB7E-B237262CFF44}"/>
                </a:ext>
              </a:extLst>
            </p:cNvPr>
            <p:cNvSpPr>
              <a:spLocks noChangeArrowheads="1"/>
            </p:cNvSpPr>
            <p:nvPr/>
          </p:nvSpPr>
          <p:spPr bwMode="auto">
            <a:xfrm>
              <a:off x="5091182" y="-154526"/>
              <a:ext cx="1758974" cy="2112505"/>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2" name="Freeform 20">
              <a:extLst>
                <a:ext uri="{FF2B5EF4-FFF2-40B4-BE49-F238E27FC236}">
                  <a16:creationId xmlns:a16="http://schemas.microsoft.com/office/drawing/2014/main" id="{948E594A-49FF-4E0B-A8CB-628253456BB3}"/>
                </a:ext>
              </a:extLst>
            </p:cNvPr>
            <p:cNvSpPr>
              <a:spLocks noChangeArrowheads="1"/>
            </p:cNvSpPr>
            <p:nvPr/>
          </p:nvSpPr>
          <p:spPr bwMode="auto">
            <a:xfrm>
              <a:off x="441331" y="193060"/>
              <a:ext cx="5232472" cy="2975919"/>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3" name="Freeform 21">
              <a:extLst>
                <a:ext uri="{FF2B5EF4-FFF2-40B4-BE49-F238E27FC236}">
                  <a16:creationId xmlns:a16="http://schemas.microsoft.com/office/drawing/2014/main" id="{67F2BAF6-B03B-4F66-9B55-81E76D576D18}"/>
                </a:ext>
              </a:extLst>
            </p:cNvPr>
            <p:cNvSpPr>
              <a:spLocks noChangeArrowheads="1"/>
            </p:cNvSpPr>
            <p:nvPr/>
          </p:nvSpPr>
          <p:spPr bwMode="auto">
            <a:xfrm>
              <a:off x="1262079" y="-154526"/>
              <a:ext cx="4394261" cy="2112505"/>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4" name="Freeform 22">
              <a:extLst>
                <a:ext uri="{FF2B5EF4-FFF2-40B4-BE49-F238E27FC236}">
                  <a16:creationId xmlns:a16="http://schemas.microsoft.com/office/drawing/2014/main" id="{B14EC951-D2B7-41AD-BAA8-1518ABAB04CE}"/>
                </a:ext>
              </a:extLst>
            </p:cNvPr>
            <p:cNvSpPr>
              <a:spLocks noChangeArrowheads="1"/>
            </p:cNvSpPr>
            <p:nvPr/>
          </p:nvSpPr>
          <p:spPr bwMode="auto">
            <a:xfrm>
              <a:off x="1263667" y="-132306"/>
              <a:ext cx="922350" cy="369807"/>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5" name="Freeform 23">
              <a:extLst>
                <a:ext uri="{FF2B5EF4-FFF2-40B4-BE49-F238E27FC236}">
                  <a16:creationId xmlns:a16="http://schemas.microsoft.com/office/drawing/2014/main" id="{B9CB90C4-B005-4F3E-A252-B4CE9E42A792}"/>
                </a:ext>
              </a:extLst>
            </p:cNvPr>
            <p:cNvSpPr>
              <a:spLocks noChangeArrowheads="1"/>
            </p:cNvSpPr>
            <p:nvPr/>
          </p:nvSpPr>
          <p:spPr bwMode="auto">
            <a:xfrm>
              <a:off x="735022" y="-132306"/>
              <a:ext cx="620722" cy="369807"/>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6" name="Freeform 24">
              <a:extLst>
                <a:ext uri="{FF2B5EF4-FFF2-40B4-BE49-F238E27FC236}">
                  <a16:creationId xmlns:a16="http://schemas.microsoft.com/office/drawing/2014/main" id="{F32B4219-868B-4F51-9C77-9FD82B175D26}"/>
                </a:ext>
              </a:extLst>
            </p:cNvPr>
            <p:cNvSpPr>
              <a:spLocks noChangeArrowheads="1"/>
            </p:cNvSpPr>
            <p:nvPr/>
          </p:nvSpPr>
          <p:spPr bwMode="auto">
            <a:xfrm>
              <a:off x="0" y="885061"/>
              <a:ext cx="447681" cy="2260111"/>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7" name="Freeform 25">
              <a:extLst>
                <a:ext uri="{FF2B5EF4-FFF2-40B4-BE49-F238E27FC236}">
                  <a16:creationId xmlns:a16="http://schemas.microsoft.com/office/drawing/2014/main" id="{D452A982-1C37-4995-849E-E30B119BB9FC}"/>
                </a:ext>
              </a:extLst>
            </p:cNvPr>
            <p:cNvSpPr>
              <a:spLocks noChangeArrowheads="1"/>
            </p:cNvSpPr>
            <p:nvPr/>
          </p:nvSpPr>
          <p:spPr bwMode="auto">
            <a:xfrm>
              <a:off x="0" y="-156114"/>
              <a:ext cx="1285893" cy="3342552"/>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8" name="Freeform 26">
              <a:extLst>
                <a:ext uri="{FF2B5EF4-FFF2-40B4-BE49-F238E27FC236}">
                  <a16:creationId xmlns:a16="http://schemas.microsoft.com/office/drawing/2014/main" id="{41E8CCC3-DA70-41C4-8E2F-3AF12DAFE2C0}"/>
                </a:ext>
              </a:extLst>
            </p:cNvPr>
            <p:cNvSpPr>
              <a:spLocks noChangeArrowheads="1"/>
            </p:cNvSpPr>
            <p:nvPr/>
          </p:nvSpPr>
          <p:spPr bwMode="auto">
            <a:xfrm>
              <a:off x="8463079" y="1591346"/>
              <a:ext cx="6988272" cy="1787138"/>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29" name="Freeform 12">
              <a:extLst>
                <a:ext uri="{FF2B5EF4-FFF2-40B4-BE49-F238E27FC236}">
                  <a16:creationId xmlns:a16="http://schemas.microsoft.com/office/drawing/2014/main" id="{EE1A772E-88E2-4133-BBAE-4AF0CC769CD2}"/>
                </a:ext>
              </a:extLst>
            </p:cNvPr>
            <p:cNvSpPr>
              <a:spLocks noChangeArrowheads="1"/>
            </p:cNvSpPr>
            <p:nvPr/>
          </p:nvSpPr>
          <p:spPr bwMode="auto">
            <a:xfrm>
              <a:off x="9774372" y="-124371"/>
              <a:ext cx="2308257" cy="173317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
        <p:nvSpPr>
          <p:cNvPr id="4" name="Picture Placeholder 3"/>
          <p:cNvSpPr>
            <a:spLocks noGrp="1"/>
          </p:cNvSpPr>
          <p:nvPr>
            <p:ph type="pic" sz="quarter" idx="15"/>
          </p:nvPr>
        </p:nvSpPr>
        <p:spPr>
          <a:xfrm>
            <a:off x="13905212" y="1952726"/>
            <a:ext cx="8420998" cy="8420998"/>
          </a:xfrm>
          <a:custGeom>
            <a:avLst/>
            <a:gdLst>
              <a:gd name="connsiteX0" fmla="*/ 1794805 w 3589610"/>
              <a:gd name="connsiteY0" fmla="*/ 0 h 3589610"/>
              <a:gd name="connsiteX1" fmla="*/ 3589610 w 3589610"/>
              <a:gd name="connsiteY1" fmla="*/ 1794805 h 3589610"/>
              <a:gd name="connsiteX2" fmla="*/ 1794805 w 3589610"/>
              <a:gd name="connsiteY2" fmla="*/ 3589610 h 3589610"/>
              <a:gd name="connsiteX3" fmla="*/ 0 w 3589610"/>
              <a:gd name="connsiteY3" fmla="*/ 1794805 h 3589610"/>
              <a:gd name="connsiteX4" fmla="*/ 1794805 w 3589610"/>
              <a:gd name="connsiteY4" fmla="*/ 0 h 358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610" h="3589610">
                <a:moveTo>
                  <a:pt x="1794805" y="0"/>
                </a:moveTo>
                <a:cubicBezTo>
                  <a:pt x="2786048" y="0"/>
                  <a:pt x="3589610" y="803562"/>
                  <a:pt x="3589610" y="1794805"/>
                </a:cubicBezTo>
                <a:cubicBezTo>
                  <a:pt x="3589610" y="2786048"/>
                  <a:pt x="2786048" y="3589610"/>
                  <a:pt x="1794805" y="3589610"/>
                </a:cubicBezTo>
                <a:cubicBezTo>
                  <a:pt x="803562" y="3589610"/>
                  <a:pt x="0" y="2786048"/>
                  <a:pt x="0" y="1794805"/>
                </a:cubicBezTo>
                <a:cubicBezTo>
                  <a:pt x="0" y="803562"/>
                  <a:pt x="803562" y="0"/>
                  <a:pt x="1794805" y="0"/>
                </a:cubicBezTo>
                <a:close/>
              </a:path>
            </a:pathLst>
          </a:custGeom>
          <a:solidFill>
            <a:schemeClr val="bg1">
              <a:lumMod val="95000"/>
            </a:schemeClr>
          </a:solidFill>
          <a:effectLst/>
        </p:spPr>
        <p:txBody>
          <a:bodyPr wrap="square">
            <a:noAutofit/>
          </a:bodyPr>
          <a:lstStyle>
            <a:lvl1pPr marL="0" indent="0">
              <a:buNone/>
              <a:defRPr sz="2400" b="0" i="0">
                <a:ln>
                  <a:noFill/>
                </a:ln>
                <a:solidFill>
                  <a:schemeClr val="tx2"/>
                </a:solidFill>
                <a:latin typeface="Nunito Light" charset="0"/>
                <a:ea typeface="Nunito Light" charset="0"/>
                <a:cs typeface="Nunito Light" charset="0"/>
              </a:defRPr>
            </a:lvl1pPr>
          </a:lstStyle>
          <a:p>
            <a:pPr lvl="0"/>
            <a:endParaRPr lang="en-US" noProof="0" dirty="0"/>
          </a:p>
        </p:txBody>
      </p:sp>
    </p:spTree>
    <p:extLst>
      <p:ext uri="{BB962C8B-B14F-4D97-AF65-F5344CB8AC3E}">
        <p14:creationId xmlns:p14="http://schemas.microsoft.com/office/powerpoint/2010/main" val="468389640"/>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Lst>
  <p:transition spd="slow" advClick="0"/>
  <p:hf hdr="0" ftr="0" dt="0"/>
  <p:txStyles>
    <p:titleStyle>
      <a:lvl1pPr algn="l" defTabSz="1827213" rtl="0" fontAlgn="base">
        <a:lnSpc>
          <a:spcPct val="90000"/>
        </a:lnSpc>
        <a:spcBef>
          <a:spcPct val="0"/>
        </a:spcBef>
        <a:spcAft>
          <a:spcPct val="0"/>
        </a:spcAft>
        <a:defRPr lang="en-US" sz="6000" kern="1200">
          <a:solidFill>
            <a:schemeClr val="tx1"/>
          </a:solidFill>
          <a:latin typeface="Lato Light" charset="0"/>
          <a:ea typeface="Lato Light" charset="0"/>
          <a:cs typeface="Lato Light" charset="0"/>
        </a:defRPr>
      </a:lvl1pPr>
      <a:lvl2pPr algn="l" defTabSz="1827213" rtl="0" fontAlgn="base">
        <a:lnSpc>
          <a:spcPct val="90000"/>
        </a:lnSpc>
        <a:spcBef>
          <a:spcPct val="0"/>
        </a:spcBef>
        <a:spcAft>
          <a:spcPct val="0"/>
        </a:spcAft>
        <a:defRPr sz="6000">
          <a:solidFill>
            <a:schemeClr val="tx1"/>
          </a:solidFill>
          <a:latin typeface="Lato Light"/>
          <a:ea typeface="Lato Light"/>
          <a:cs typeface="Lato Light"/>
        </a:defRPr>
      </a:lvl2pPr>
      <a:lvl3pPr algn="l" defTabSz="1827213" rtl="0" fontAlgn="base">
        <a:lnSpc>
          <a:spcPct val="90000"/>
        </a:lnSpc>
        <a:spcBef>
          <a:spcPct val="0"/>
        </a:spcBef>
        <a:spcAft>
          <a:spcPct val="0"/>
        </a:spcAft>
        <a:defRPr sz="6000">
          <a:solidFill>
            <a:schemeClr val="tx1"/>
          </a:solidFill>
          <a:latin typeface="Lato Light"/>
          <a:ea typeface="Lato Light"/>
          <a:cs typeface="Lato Light"/>
        </a:defRPr>
      </a:lvl3pPr>
      <a:lvl4pPr algn="l" defTabSz="1827213" rtl="0" fontAlgn="base">
        <a:lnSpc>
          <a:spcPct val="90000"/>
        </a:lnSpc>
        <a:spcBef>
          <a:spcPct val="0"/>
        </a:spcBef>
        <a:spcAft>
          <a:spcPct val="0"/>
        </a:spcAft>
        <a:defRPr sz="6000">
          <a:solidFill>
            <a:schemeClr val="tx1"/>
          </a:solidFill>
          <a:latin typeface="Lato Light"/>
          <a:ea typeface="Lato Light"/>
          <a:cs typeface="Lato Light"/>
        </a:defRPr>
      </a:lvl4pPr>
      <a:lvl5pPr algn="l" defTabSz="1827213" rtl="0" fontAlgn="base">
        <a:lnSpc>
          <a:spcPct val="90000"/>
        </a:lnSpc>
        <a:spcBef>
          <a:spcPct val="0"/>
        </a:spcBef>
        <a:spcAft>
          <a:spcPct val="0"/>
        </a:spcAft>
        <a:defRPr sz="6000">
          <a:solidFill>
            <a:schemeClr val="tx1"/>
          </a:solidFill>
          <a:latin typeface="Lato Light"/>
          <a:ea typeface="Lato Light"/>
          <a:cs typeface="Lato Light"/>
        </a:defRPr>
      </a:lvl5pPr>
      <a:lvl6pPr marL="457200" algn="l" defTabSz="1827213" rtl="0" fontAlgn="base">
        <a:lnSpc>
          <a:spcPct val="90000"/>
        </a:lnSpc>
        <a:spcBef>
          <a:spcPct val="0"/>
        </a:spcBef>
        <a:spcAft>
          <a:spcPct val="0"/>
        </a:spcAft>
        <a:defRPr sz="6000">
          <a:solidFill>
            <a:schemeClr val="tx1"/>
          </a:solidFill>
          <a:latin typeface="Lato Light"/>
          <a:ea typeface="Lato Light"/>
          <a:cs typeface="Lato Light"/>
        </a:defRPr>
      </a:lvl6pPr>
      <a:lvl7pPr marL="914400" algn="l" defTabSz="1827213" rtl="0" fontAlgn="base">
        <a:lnSpc>
          <a:spcPct val="90000"/>
        </a:lnSpc>
        <a:spcBef>
          <a:spcPct val="0"/>
        </a:spcBef>
        <a:spcAft>
          <a:spcPct val="0"/>
        </a:spcAft>
        <a:defRPr sz="6000">
          <a:solidFill>
            <a:schemeClr val="tx1"/>
          </a:solidFill>
          <a:latin typeface="Lato Light"/>
          <a:ea typeface="Lato Light"/>
          <a:cs typeface="Lato Light"/>
        </a:defRPr>
      </a:lvl7pPr>
      <a:lvl8pPr marL="1371600" algn="l" defTabSz="1827213" rtl="0" fontAlgn="base">
        <a:lnSpc>
          <a:spcPct val="90000"/>
        </a:lnSpc>
        <a:spcBef>
          <a:spcPct val="0"/>
        </a:spcBef>
        <a:spcAft>
          <a:spcPct val="0"/>
        </a:spcAft>
        <a:defRPr sz="6000">
          <a:solidFill>
            <a:schemeClr val="tx1"/>
          </a:solidFill>
          <a:latin typeface="Lato Light"/>
          <a:ea typeface="Lato Light"/>
          <a:cs typeface="Lato Light"/>
        </a:defRPr>
      </a:lvl8pPr>
      <a:lvl9pPr marL="1828800" algn="l" defTabSz="1827213" rtl="0" fontAlgn="base">
        <a:lnSpc>
          <a:spcPct val="90000"/>
        </a:lnSpc>
        <a:spcBef>
          <a:spcPct val="0"/>
        </a:spcBef>
        <a:spcAft>
          <a:spcPct val="0"/>
        </a:spcAft>
        <a:defRPr sz="6000">
          <a:solidFill>
            <a:schemeClr val="tx1"/>
          </a:solidFill>
          <a:latin typeface="Lato Light"/>
          <a:ea typeface="Lato Light"/>
          <a:cs typeface="Lato Light"/>
        </a:defRPr>
      </a:lvl9pPr>
    </p:titleStyle>
    <p:bodyStyle>
      <a:lvl1pPr marL="455613" indent="-455613" algn="l" defTabSz="1827213" rtl="0" fontAlgn="base">
        <a:lnSpc>
          <a:spcPct val="90000"/>
        </a:lnSpc>
        <a:spcBef>
          <a:spcPts val="2000"/>
        </a:spcBef>
        <a:spcAft>
          <a:spcPct val="0"/>
        </a:spcAft>
        <a:buFont typeface="Arial" panose="020B0604020202020204" pitchFamily="34" charset="0"/>
        <a:buChar char="•"/>
        <a:defRPr lang="en-US" sz="4800" kern="1200" dirty="0">
          <a:solidFill>
            <a:schemeClr val="tx1"/>
          </a:solidFill>
          <a:latin typeface="Lato Light" charset="0"/>
          <a:ea typeface="Lato Light" charset="0"/>
          <a:cs typeface="Lato Light" charset="0"/>
        </a:defRPr>
      </a:lvl1pPr>
      <a:lvl2pPr marL="1370013" indent="-455613" algn="l" defTabSz="1827213" rtl="0" fontAlgn="base">
        <a:lnSpc>
          <a:spcPct val="90000"/>
        </a:lnSpc>
        <a:spcBef>
          <a:spcPts val="1000"/>
        </a:spcBef>
        <a:spcAft>
          <a:spcPct val="0"/>
        </a:spcAft>
        <a:buFont typeface="Arial" panose="020B0604020202020204" pitchFamily="34" charset="0"/>
        <a:buChar char="•"/>
        <a:defRPr lang="en-US" sz="4000" kern="1200" dirty="0">
          <a:solidFill>
            <a:schemeClr val="tx1"/>
          </a:solidFill>
          <a:latin typeface="Lato Light" charset="0"/>
          <a:ea typeface="Lato Light" charset="0"/>
          <a:cs typeface="Lato Light" charset="0"/>
        </a:defRPr>
      </a:lvl2pPr>
      <a:lvl3pPr marL="2284413" indent="-455613" algn="l" defTabSz="1827213" rtl="0" fontAlgn="base">
        <a:lnSpc>
          <a:spcPct val="90000"/>
        </a:lnSpc>
        <a:spcBef>
          <a:spcPts val="1000"/>
        </a:spcBef>
        <a:spcAft>
          <a:spcPct val="0"/>
        </a:spcAft>
        <a:buFont typeface="Arial" panose="020B0604020202020204" pitchFamily="34" charset="0"/>
        <a:buChar char="•"/>
        <a:defRPr lang="en-US" sz="3600" kern="1200" dirty="0">
          <a:solidFill>
            <a:schemeClr val="tx1"/>
          </a:solidFill>
          <a:latin typeface="Lato Light" charset="0"/>
          <a:ea typeface="Lato Light" charset="0"/>
          <a:cs typeface="Lato Light" charset="0"/>
        </a:defRPr>
      </a:lvl3pPr>
      <a:lvl4pPr marL="3198813" indent="-455613" algn="l" defTabSz="1827213" rtl="0" fontAlgn="base">
        <a:lnSpc>
          <a:spcPct val="90000"/>
        </a:lnSpc>
        <a:spcBef>
          <a:spcPts val="1000"/>
        </a:spcBef>
        <a:spcAft>
          <a:spcPct val="0"/>
        </a:spcAft>
        <a:buFont typeface="Arial" panose="020B0604020202020204" pitchFamily="34" charset="0"/>
        <a:buChar char="•"/>
        <a:defRPr lang="en-US" sz="3200" kern="1200" dirty="0">
          <a:solidFill>
            <a:schemeClr val="tx1"/>
          </a:solidFill>
          <a:latin typeface="Lato Light" charset="0"/>
          <a:ea typeface="Lato Light" charset="0"/>
          <a:cs typeface="Lato Light" charset="0"/>
        </a:defRPr>
      </a:lvl4pPr>
      <a:lvl5pPr marL="4113213" indent="-455613" algn="l" defTabSz="1827213" rtl="0" fontAlgn="base">
        <a:lnSpc>
          <a:spcPct val="90000"/>
        </a:lnSpc>
        <a:spcBef>
          <a:spcPts val="1000"/>
        </a:spcBef>
        <a:spcAft>
          <a:spcPct val="0"/>
        </a:spcAft>
        <a:buFont typeface="Arial" panose="020B0604020202020204" pitchFamily="34" charset="0"/>
        <a:buChar char="•"/>
        <a:defRPr lang="en-US" sz="3200" kern="1200" dirty="0">
          <a:solidFill>
            <a:schemeClr val="tx1"/>
          </a:solidFill>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49662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Lst>
  <p:transition spd="slow" advClick="0"/>
  <p:hf hdr="0" ftr="0" dt="0"/>
  <p:txStyles>
    <p:titleStyle>
      <a:lvl1pPr algn="l" defTabSz="1826757" rtl="0" fontAlgn="base">
        <a:lnSpc>
          <a:spcPct val="90000"/>
        </a:lnSpc>
        <a:spcBef>
          <a:spcPct val="0"/>
        </a:spcBef>
        <a:spcAft>
          <a:spcPct val="0"/>
        </a:spcAft>
        <a:defRPr lang="en-US" sz="5999" kern="1200">
          <a:solidFill>
            <a:schemeClr val="tx1"/>
          </a:solidFill>
          <a:latin typeface="Lato Light" charset="0"/>
          <a:ea typeface="Lato Light" charset="0"/>
          <a:cs typeface="Lato Light" charset="0"/>
        </a:defRPr>
      </a:lvl1pPr>
      <a:lvl2pPr algn="l" defTabSz="1826757" rtl="0" fontAlgn="base">
        <a:lnSpc>
          <a:spcPct val="90000"/>
        </a:lnSpc>
        <a:spcBef>
          <a:spcPct val="0"/>
        </a:spcBef>
        <a:spcAft>
          <a:spcPct val="0"/>
        </a:spcAft>
        <a:defRPr sz="5999">
          <a:solidFill>
            <a:schemeClr val="tx1"/>
          </a:solidFill>
          <a:latin typeface="Lato Light"/>
          <a:ea typeface="Lato Light"/>
          <a:cs typeface="Lato Light"/>
        </a:defRPr>
      </a:lvl2pPr>
      <a:lvl3pPr algn="l" defTabSz="1826757" rtl="0" fontAlgn="base">
        <a:lnSpc>
          <a:spcPct val="90000"/>
        </a:lnSpc>
        <a:spcBef>
          <a:spcPct val="0"/>
        </a:spcBef>
        <a:spcAft>
          <a:spcPct val="0"/>
        </a:spcAft>
        <a:defRPr sz="5999">
          <a:solidFill>
            <a:schemeClr val="tx1"/>
          </a:solidFill>
          <a:latin typeface="Lato Light"/>
          <a:ea typeface="Lato Light"/>
          <a:cs typeface="Lato Light"/>
        </a:defRPr>
      </a:lvl3pPr>
      <a:lvl4pPr algn="l" defTabSz="1826757" rtl="0" fontAlgn="base">
        <a:lnSpc>
          <a:spcPct val="90000"/>
        </a:lnSpc>
        <a:spcBef>
          <a:spcPct val="0"/>
        </a:spcBef>
        <a:spcAft>
          <a:spcPct val="0"/>
        </a:spcAft>
        <a:defRPr sz="5999">
          <a:solidFill>
            <a:schemeClr val="tx1"/>
          </a:solidFill>
          <a:latin typeface="Lato Light"/>
          <a:ea typeface="Lato Light"/>
          <a:cs typeface="Lato Light"/>
        </a:defRPr>
      </a:lvl4pPr>
      <a:lvl5pPr algn="l" defTabSz="1826757" rtl="0" fontAlgn="base">
        <a:lnSpc>
          <a:spcPct val="90000"/>
        </a:lnSpc>
        <a:spcBef>
          <a:spcPct val="0"/>
        </a:spcBef>
        <a:spcAft>
          <a:spcPct val="0"/>
        </a:spcAft>
        <a:defRPr sz="5999">
          <a:solidFill>
            <a:schemeClr val="tx1"/>
          </a:solidFill>
          <a:latin typeface="Lato Light"/>
          <a:ea typeface="Lato Light"/>
          <a:cs typeface="Lato Light"/>
        </a:defRPr>
      </a:lvl5pPr>
      <a:lvl6pPr marL="457086" algn="l" defTabSz="1826757" rtl="0" fontAlgn="base">
        <a:lnSpc>
          <a:spcPct val="90000"/>
        </a:lnSpc>
        <a:spcBef>
          <a:spcPct val="0"/>
        </a:spcBef>
        <a:spcAft>
          <a:spcPct val="0"/>
        </a:spcAft>
        <a:defRPr sz="5999">
          <a:solidFill>
            <a:schemeClr val="tx1"/>
          </a:solidFill>
          <a:latin typeface="Lato Light"/>
          <a:ea typeface="Lato Light"/>
          <a:cs typeface="Lato Light"/>
        </a:defRPr>
      </a:lvl6pPr>
      <a:lvl7pPr marL="914171" algn="l" defTabSz="1826757" rtl="0" fontAlgn="base">
        <a:lnSpc>
          <a:spcPct val="90000"/>
        </a:lnSpc>
        <a:spcBef>
          <a:spcPct val="0"/>
        </a:spcBef>
        <a:spcAft>
          <a:spcPct val="0"/>
        </a:spcAft>
        <a:defRPr sz="5999">
          <a:solidFill>
            <a:schemeClr val="tx1"/>
          </a:solidFill>
          <a:latin typeface="Lato Light"/>
          <a:ea typeface="Lato Light"/>
          <a:cs typeface="Lato Light"/>
        </a:defRPr>
      </a:lvl7pPr>
      <a:lvl8pPr marL="1371257" algn="l" defTabSz="1826757" rtl="0" fontAlgn="base">
        <a:lnSpc>
          <a:spcPct val="90000"/>
        </a:lnSpc>
        <a:spcBef>
          <a:spcPct val="0"/>
        </a:spcBef>
        <a:spcAft>
          <a:spcPct val="0"/>
        </a:spcAft>
        <a:defRPr sz="5999">
          <a:solidFill>
            <a:schemeClr val="tx1"/>
          </a:solidFill>
          <a:latin typeface="Lato Light"/>
          <a:ea typeface="Lato Light"/>
          <a:cs typeface="Lato Light"/>
        </a:defRPr>
      </a:lvl8pPr>
      <a:lvl9pPr marL="1828343" algn="l" defTabSz="1826757" rtl="0" fontAlgn="base">
        <a:lnSpc>
          <a:spcPct val="90000"/>
        </a:lnSpc>
        <a:spcBef>
          <a:spcPct val="0"/>
        </a:spcBef>
        <a:spcAft>
          <a:spcPct val="0"/>
        </a:spcAft>
        <a:defRPr sz="5999">
          <a:solidFill>
            <a:schemeClr val="tx1"/>
          </a:solidFill>
          <a:latin typeface="Lato Light"/>
          <a:ea typeface="Lato Light"/>
          <a:cs typeface="Lato Light"/>
        </a:defRPr>
      </a:lvl9pPr>
    </p:titleStyle>
    <p:bodyStyle>
      <a:lvl1pPr marL="455500" indent="-455500" algn="l" defTabSz="1826757" rtl="0" fontAlgn="base">
        <a:lnSpc>
          <a:spcPct val="90000"/>
        </a:lnSpc>
        <a:spcBef>
          <a:spcPts val="2000"/>
        </a:spcBef>
        <a:spcAft>
          <a:spcPct val="0"/>
        </a:spcAft>
        <a:buFont typeface="Arial" panose="020B0604020202020204" pitchFamily="34" charset="0"/>
        <a:buChar char="•"/>
        <a:defRPr lang="en-US" sz="4799" kern="1200" dirty="0">
          <a:solidFill>
            <a:schemeClr val="tx1"/>
          </a:solidFill>
          <a:latin typeface="Lato Light" charset="0"/>
          <a:ea typeface="Lato Light" charset="0"/>
          <a:cs typeface="Lato Light" charset="0"/>
        </a:defRPr>
      </a:lvl1pPr>
      <a:lvl2pPr marL="1369671" indent="-455500" algn="l" defTabSz="1826757" rtl="0" fontAlgn="base">
        <a:lnSpc>
          <a:spcPct val="90000"/>
        </a:lnSpc>
        <a:spcBef>
          <a:spcPts val="1000"/>
        </a:spcBef>
        <a:spcAft>
          <a:spcPct val="0"/>
        </a:spcAft>
        <a:buFont typeface="Arial" panose="020B0604020202020204" pitchFamily="34" charset="0"/>
        <a:buChar char="•"/>
        <a:defRPr lang="en-US" sz="3999" kern="1200" dirty="0">
          <a:solidFill>
            <a:schemeClr val="tx1"/>
          </a:solidFill>
          <a:latin typeface="Lato Light" charset="0"/>
          <a:ea typeface="Lato Light" charset="0"/>
          <a:cs typeface="Lato Light" charset="0"/>
        </a:defRPr>
      </a:lvl2pPr>
      <a:lvl3pPr marL="2283843" indent="-455500" algn="l" defTabSz="1826757" rtl="0" fontAlgn="base">
        <a:lnSpc>
          <a:spcPct val="90000"/>
        </a:lnSpc>
        <a:spcBef>
          <a:spcPts val="1000"/>
        </a:spcBef>
        <a:spcAft>
          <a:spcPct val="0"/>
        </a:spcAft>
        <a:buFont typeface="Arial" panose="020B0604020202020204" pitchFamily="34" charset="0"/>
        <a:buChar char="•"/>
        <a:defRPr lang="en-US" sz="3599" kern="1200" dirty="0">
          <a:solidFill>
            <a:schemeClr val="tx1"/>
          </a:solidFill>
          <a:latin typeface="Lato Light" charset="0"/>
          <a:ea typeface="Lato Light" charset="0"/>
          <a:cs typeface="Lato Light" charset="0"/>
        </a:defRPr>
      </a:lvl3pPr>
      <a:lvl4pPr marL="3198014" indent="-455500" algn="l" defTabSz="1826757" rtl="0" fontAlgn="base">
        <a:lnSpc>
          <a:spcPct val="90000"/>
        </a:lnSpc>
        <a:spcBef>
          <a:spcPts val="1000"/>
        </a:spcBef>
        <a:spcAft>
          <a:spcPct val="0"/>
        </a:spcAft>
        <a:buFont typeface="Arial" panose="020B0604020202020204" pitchFamily="34" charset="0"/>
        <a:buChar char="•"/>
        <a:defRPr lang="en-US" sz="3199" kern="1200" dirty="0">
          <a:solidFill>
            <a:schemeClr val="tx1"/>
          </a:solidFill>
          <a:latin typeface="Lato Light" charset="0"/>
          <a:ea typeface="Lato Light" charset="0"/>
          <a:cs typeface="Lato Light" charset="0"/>
        </a:defRPr>
      </a:lvl4pPr>
      <a:lvl5pPr marL="4112186" indent="-455500" algn="l" defTabSz="1826757" rtl="0" fontAlgn="base">
        <a:lnSpc>
          <a:spcPct val="90000"/>
        </a:lnSpc>
        <a:spcBef>
          <a:spcPts val="1000"/>
        </a:spcBef>
        <a:spcAft>
          <a:spcPct val="0"/>
        </a:spcAft>
        <a:buFont typeface="Arial" panose="020B0604020202020204" pitchFamily="34" charset="0"/>
        <a:buChar char="•"/>
        <a:defRPr lang="en-US" sz="3199" kern="1200" dirty="0">
          <a:solidFill>
            <a:schemeClr val="tx1"/>
          </a:solidFill>
          <a:latin typeface="Lato Light" charset="0"/>
          <a:ea typeface="Lato Light" charset="0"/>
          <a:cs typeface="Lato Light" charset="0"/>
        </a:defRPr>
      </a:lvl5pPr>
      <a:lvl6pPr marL="5026937" indent="-456996" algn="l" defTabSz="1827977"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0926" indent="-456996" algn="l" defTabSz="1827977"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4914" indent="-456996" algn="l" defTabSz="1827977"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68903" indent="-456996" algn="l" defTabSz="1827977"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7977" rtl="0" eaLnBrk="1" latinLnBrk="0" hangingPunct="1">
        <a:defRPr sz="3599" kern="1200">
          <a:solidFill>
            <a:schemeClr val="tx1"/>
          </a:solidFill>
          <a:latin typeface="+mn-lt"/>
          <a:ea typeface="+mn-ea"/>
          <a:cs typeface="+mn-cs"/>
        </a:defRPr>
      </a:lvl1pPr>
      <a:lvl2pPr marL="913989" algn="l" defTabSz="1827977" rtl="0" eaLnBrk="1" latinLnBrk="0" hangingPunct="1">
        <a:defRPr sz="3599" kern="1200">
          <a:solidFill>
            <a:schemeClr val="tx1"/>
          </a:solidFill>
          <a:latin typeface="+mn-lt"/>
          <a:ea typeface="+mn-ea"/>
          <a:cs typeface="+mn-cs"/>
        </a:defRPr>
      </a:lvl2pPr>
      <a:lvl3pPr marL="1827977" algn="l" defTabSz="1827977" rtl="0" eaLnBrk="1" latinLnBrk="0" hangingPunct="1">
        <a:defRPr sz="3599" kern="1200">
          <a:solidFill>
            <a:schemeClr val="tx1"/>
          </a:solidFill>
          <a:latin typeface="+mn-lt"/>
          <a:ea typeface="+mn-ea"/>
          <a:cs typeface="+mn-cs"/>
        </a:defRPr>
      </a:lvl3pPr>
      <a:lvl4pPr marL="2741966" algn="l" defTabSz="1827977" rtl="0" eaLnBrk="1" latinLnBrk="0" hangingPunct="1">
        <a:defRPr sz="3599" kern="1200">
          <a:solidFill>
            <a:schemeClr val="tx1"/>
          </a:solidFill>
          <a:latin typeface="+mn-lt"/>
          <a:ea typeface="+mn-ea"/>
          <a:cs typeface="+mn-cs"/>
        </a:defRPr>
      </a:lvl4pPr>
      <a:lvl5pPr marL="3655954" algn="l" defTabSz="1827977" rtl="0" eaLnBrk="1" latinLnBrk="0" hangingPunct="1">
        <a:defRPr sz="3599" kern="1200">
          <a:solidFill>
            <a:schemeClr val="tx1"/>
          </a:solidFill>
          <a:latin typeface="+mn-lt"/>
          <a:ea typeface="+mn-ea"/>
          <a:cs typeface="+mn-cs"/>
        </a:defRPr>
      </a:lvl5pPr>
      <a:lvl6pPr marL="4569943" algn="l" defTabSz="1827977" rtl="0" eaLnBrk="1" latinLnBrk="0" hangingPunct="1">
        <a:defRPr sz="3599" kern="1200">
          <a:solidFill>
            <a:schemeClr val="tx1"/>
          </a:solidFill>
          <a:latin typeface="+mn-lt"/>
          <a:ea typeface="+mn-ea"/>
          <a:cs typeface="+mn-cs"/>
        </a:defRPr>
      </a:lvl6pPr>
      <a:lvl7pPr marL="5483933" algn="l" defTabSz="1827977" rtl="0" eaLnBrk="1" latinLnBrk="0" hangingPunct="1">
        <a:defRPr sz="3599" kern="1200">
          <a:solidFill>
            <a:schemeClr val="tx1"/>
          </a:solidFill>
          <a:latin typeface="+mn-lt"/>
          <a:ea typeface="+mn-ea"/>
          <a:cs typeface="+mn-cs"/>
        </a:defRPr>
      </a:lvl7pPr>
      <a:lvl8pPr marL="6397920" algn="l" defTabSz="1827977" rtl="0" eaLnBrk="1" latinLnBrk="0" hangingPunct="1">
        <a:defRPr sz="3599" kern="1200">
          <a:solidFill>
            <a:schemeClr val="tx1"/>
          </a:solidFill>
          <a:latin typeface="+mn-lt"/>
          <a:ea typeface="+mn-ea"/>
          <a:cs typeface="+mn-cs"/>
        </a:defRPr>
      </a:lvl8pPr>
      <a:lvl9pPr marL="7311910" algn="l" defTabSz="1827977"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lidesmash.com/" TargetMode="External"/><Relationship Id="rId2" Type="http://schemas.openxmlformats.org/officeDocument/2006/relationships/hyperlink" Target="https://dribbble.com/shots/1925069-Lynny-Icon-Set-Free" TargetMode="External"/><Relationship Id="rId1" Type="http://schemas.openxmlformats.org/officeDocument/2006/relationships/slideLayout" Target="../slideLayouts/slideLayout3.xml"/><Relationship Id="rId4" Type="http://schemas.openxmlformats.org/officeDocument/2006/relationships/hyperlink" Target="https://www.pexels.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st.github.com/vasuratanpara/80b43ec541b28b5c4bba0c74b8e2003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129">
            <a:extLst>
              <a:ext uri="{FF2B5EF4-FFF2-40B4-BE49-F238E27FC236}">
                <a16:creationId xmlns:a16="http://schemas.microsoft.com/office/drawing/2014/main" id="{936EDC96-93CF-4EA5-852F-E93AD6F584FA}"/>
              </a:ext>
            </a:extLst>
          </p:cNvPr>
          <p:cNvGrpSpPr>
            <a:grpSpLocks/>
          </p:cNvGrpSpPr>
          <p:nvPr/>
        </p:nvGrpSpPr>
        <p:grpSpPr bwMode="auto">
          <a:xfrm>
            <a:off x="3176" y="-1580539"/>
            <a:ext cx="24528425" cy="4302593"/>
            <a:chOff x="0" y="-156114"/>
            <a:chExt cx="24535152" cy="4304369"/>
          </a:xfrm>
        </p:grpSpPr>
        <p:sp>
          <p:nvSpPr>
            <p:cNvPr id="131" name="Freeform 130">
              <a:extLst>
                <a:ext uri="{FF2B5EF4-FFF2-40B4-BE49-F238E27FC236}">
                  <a16:creationId xmlns:a16="http://schemas.microsoft.com/office/drawing/2014/main" id="{8EFD122A-D93D-4BAA-82B8-820F61CBED81}"/>
                </a:ext>
              </a:extLst>
            </p:cNvPr>
            <p:cNvSpPr>
              <a:spLocks noChangeArrowheads="1"/>
            </p:cNvSpPr>
            <p:nvPr/>
          </p:nvSpPr>
          <p:spPr bwMode="auto">
            <a:xfrm>
              <a:off x="23377848" y="2431906"/>
              <a:ext cx="1135079" cy="1716349"/>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2" name="Freeform 131">
              <a:extLst>
                <a:ext uri="{FF2B5EF4-FFF2-40B4-BE49-F238E27FC236}">
                  <a16:creationId xmlns:a16="http://schemas.microsoft.com/office/drawing/2014/main" id="{038F0A20-DD13-40F6-9FE9-87A9CE32EB10}"/>
                </a:ext>
              </a:extLst>
            </p:cNvPr>
            <p:cNvSpPr>
              <a:spLocks noChangeArrowheads="1"/>
            </p:cNvSpPr>
            <p:nvPr/>
          </p:nvSpPr>
          <p:spPr bwMode="auto">
            <a:xfrm>
              <a:off x="23079394" y="-89429"/>
              <a:ext cx="1455758" cy="4232921"/>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3" name="Freeform 132">
              <a:extLst>
                <a:ext uri="{FF2B5EF4-FFF2-40B4-BE49-F238E27FC236}">
                  <a16:creationId xmlns:a16="http://schemas.microsoft.com/office/drawing/2014/main" id="{EF559787-A0D2-49C1-A0E6-BD5A32704DA0}"/>
                </a:ext>
              </a:extLst>
            </p:cNvPr>
            <p:cNvSpPr>
              <a:spLocks noChangeArrowheads="1"/>
            </p:cNvSpPr>
            <p:nvPr/>
          </p:nvSpPr>
          <p:spPr bwMode="auto">
            <a:xfrm>
              <a:off x="20775900" y="-89429"/>
              <a:ext cx="2647987" cy="4232921"/>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4" name="Freeform 133">
              <a:extLst>
                <a:ext uri="{FF2B5EF4-FFF2-40B4-BE49-F238E27FC236}">
                  <a16:creationId xmlns:a16="http://schemas.microsoft.com/office/drawing/2014/main" id="{B73F9EFB-5478-4611-93E8-9EC51DD184CB}"/>
                </a:ext>
              </a:extLst>
            </p:cNvPr>
            <p:cNvSpPr>
              <a:spLocks noChangeArrowheads="1"/>
            </p:cNvSpPr>
            <p:nvPr/>
          </p:nvSpPr>
          <p:spPr bwMode="auto">
            <a:xfrm>
              <a:off x="20420295" y="-89429"/>
              <a:ext cx="3003592" cy="4232921"/>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5" name="Freeform 134">
              <a:extLst>
                <a:ext uri="{FF2B5EF4-FFF2-40B4-BE49-F238E27FC236}">
                  <a16:creationId xmlns:a16="http://schemas.microsoft.com/office/drawing/2014/main" id="{73AE9B9B-90FA-4FBC-AAC1-732993461D3D}"/>
                </a:ext>
              </a:extLst>
            </p:cNvPr>
            <p:cNvSpPr>
              <a:spLocks noChangeArrowheads="1"/>
            </p:cNvSpPr>
            <p:nvPr/>
          </p:nvSpPr>
          <p:spPr bwMode="auto">
            <a:xfrm>
              <a:off x="17678644" y="-89429"/>
              <a:ext cx="2784513" cy="3142142"/>
            </a:xfrm>
            <a:custGeom>
              <a:avLst/>
              <a:gdLst>
                <a:gd name="T0" fmla="*/ 2126 w 2826"/>
                <a:gd name="T1" fmla="*/ 0 h 3188"/>
                <a:gd name="T2" fmla="*/ 0 w 2826"/>
                <a:gd name="T3" fmla="*/ 1954 h 3188"/>
                <a:gd name="T4" fmla="*/ 2825 w 2826"/>
                <a:gd name="T5" fmla="*/ 3187 h 3188"/>
                <a:gd name="T6" fmla="*/ 2782 w 2826"/>
                <a:gd name="T7" fmla="*/ 0 h 3188"/>
                <a:gd name="T8" fmla="*/ 2126 w 2826"/>
                <a:gd name="T9" fmla="*/ 0 h 3188"/>
              </a:gdLst>
              <a:ahLst/>
              <a:cxnLst>
                <a:cxn ang="0">
                  <a:pos x="T0" y="T1"/>
                </a:cxn>
                <a:cxn ang="0">
                  <a:pos x="T2" y="T3"/>
                </a:cxn>
                <a:cxn ang="0">
                  <a:pos x="T4" y="T5"/>
                </a:cxn>
                <a:cxn ang="0">
                  <a:pos x="T6" y="T7"/>
                </a:cxn>
                <a:cxn ang="0">
                  <a:pos x="T8" y="T9"/>
                </a:cxn>
              </a:cxnLst>
              <a:rect l="0" t="0" r="r" b="b"/>
              <a:pathLst>
                <a:path w="2826" h="3188">
                  <a:moveTo>
                    <a:pt x="2126" y="0"/>
                  </a:moveTo>
                  <a:lnTo>
                    <a:pt x="0" y="1954"/>
                  </a:lnTo>
                  <a:lnTo>
                    <a:pt x="2825" y="3187"/>
                  </a:lnTo>
                  <a:lnTo>
                    <a:pt x="2782" y="0"/>
                  </a:lnTo>
                  <a:lnTo>
                    <a:pt x="2126"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6" name="Freeform 135">
              <a:extLst>
                <a:ext uri="{FF2B5EF4-FFF2-40B4-BE49-F238E27FC236}">
                  <a16:creationId xmlns:a16="http://schemas.microsoft.com/office/drawing/2014/main" id="{5B355095-0824-417E-8745-9A889CF699CC}"/>
                </a:ext>
              </a:extLst>
            </p:cNvPr>
            <p:cNvSpPr>
              <a:spLocks noChangeArrowheads="1"/>
            </p:cNvSpPr>
            <p:nvPr/>
          </p:nvSpPr>
          <p:spPr bwMode="auto">
            <a:xfrm>
              <a:off x="17608793" y="-89429"/>
              <a:ext cx="2168555" cy="1925932"/>
            </a:xfrm>
            <a:custGeom>
              <a:avLst/>
              <a:gdLst>
                <a:gd name="T0" fmla="*/ 0 w 2199"/>
                <a:gd name="T1" fmla="*/ 0 h 1955"/>
                <a:gd name="T2" fmla="*/ 72 w 2199"/>
                <a:gd name="T3" fmla="*/ 1954 h 1955"/>
                <a:gd name="T4" fmla="*/ 2198 w 2199"/>
                <a:gd name="T5" fmla="*/ 0 h 1955"/>
                <a:gd name="T6" fmla="*/ 0 w 2199"/>
                <a:gd name="T7" fmla="*/ 0 h 1955"/>
              </a:gdLst>
              <a:ahLst/>
              <a:cxnLst>
                <a:cxn ang="0">
                  <a:pos x="T0" y="T1"/>
                </a:cxn>
                <a:cxn ang="0">
                  <a:pos x="T2" y="T3"/>
                </a:cxn>
                <a:cxn ang="0">
                  <a:pos x="T4" y="T5"/>
                </a:cxn>
                <a:cxn ang="0">
                  <a:pos x="T6" y="T7"/>
                </a:cxn>
              </a:cxnLst>
              <a:rect l="0" t="0" r="r" b="b"/>
              <a:pathLst>
                <a:path w="2199" h="1955">
                  <a:moveTo>
                    <a:pt x="0" y="0"/>
                  </a:moveTo>
                  <a:lnTo>
                    <a:pt x="72" y="1954"/>
                  </a:lnTo>
                  <a:lnTo>
                    <a:pt x="2198"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7" name="Freeform 136">
              <a:extLst>
                <a:ext uri="{FF2B5EF4-FFF2-40B4-BE49-F238E27FC236}">
                  <a16:creationId xmlns:a16="http://schemas.microsoft.com/office/drawing/2014/main" id="{C2CD487E-397D-4A7F-A290-7860A92330FA}"/>
                </a:ext>
              </a:extLst>
            </p:cNvPr>
            <p:cNvSpPr>
              <a:spLocks noChangeArrowheads="1"/>
            </p:cNvSpPr>
            <p:nvPr/>
          </p:nvSpPr>
          <p:spPr bwMode="auto">
            <a:xfrm>
              <a:off x="14887781" y="-89429"/>
              <a:ext cx="2813089" cy="1925932"/>
            </a:xfrm>
            <a:custGeom>
              <a:avLst/>
              <a:gdLst>
                <a:gd name="T0" fmla="*/ 0 w 2852"/>
                <a:gd name="T1" fmla="*/ 0 h 1955"/>
                <a:gd name="T2" fmla="*/ 2851 w 2852"/>
                <a:gd name="T3" fmla="*/ 1954 h 1955"/>
                <a:gd name="T4" fmla="*/ 2779 w 2852"/>
                <a:gd name="T5" fmla="*/ 0 h 1955"/>
                <a:gd name="T6" fmla="*/ 0 w 2852"/>
                <a:gd name="T7" fmla="*/ 0 h 1955"/>
              </a:gdLst>
              <a:ahLst/>
              <a:cxnLst>
                <a:cxn ang="0">
                  <a:pos x="T0" y="T1"/>
                </a:cxn>
                <a:cxn ang="0">
                  <a:pos x="T2" y="T3"/>
                </a:cxn>
                <a:cxn ang="0">
                  <a:pos x="T4" y="T5"/>
                </a:cxn>
                <a:cxn ang="0">
                  <a:pos x="T6" y="T7"/>
                </a:cxn>
              </a:cxnLst>
              <a:rect l="0" t="0" r="r" b="b"/>
              <a:pathLst>
                <a:path w="2852" h="1955">
                  <a:moveTo>
                    <a:pt x="0" y="0"/>
                  </a:moveTo>
                  <a:lnTo>
                    <a:pt x="2851" y="1954"/>
                  </a:lnTo>
                  <a:lnTo>
                    <a:pt x="2779" y="0"/>
                  </a:lnTo>
                  <a:lnTo>
                    <a:pt x="0" y="0"/>
                  </a:lnTo>
                </a:path>
              </a:pathLst>
            </a:custGeom>
            <a:solidFill>
              <a:schemeClr val="accent3"/>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8" name="Freeform 137">
              <a:extLst>
                <a:ext uri="{FF2B5EF4-FFF2-40B4-BE49-F238E27FC236}">
                  <a16:creationId xmlns:a16="http://schemas.microsoft.com/office/drawing/2014/main" id="{C1F33933-F2DD-4405-9E9D-72DC4B4050C9}"/>
                </a:ext>
              </a:extLst>
            </p:cNvPr>
            <p:cNvSpPr>
              <a:spLocks noChangeArrowheads="1"/>
            </p:cNvSpPr>
            <p:nvPr/>
          </p:nvSpPr>
          <p:spPr bwMode="auto">
            <a:xfrm>
              <a:off x="13589188" y="-89429"/>
              <a:ext cx="4138670" cy="3520024"/>
            </a:xfrm>
            <a:custGeom>
              <a:avLst/>
              <a:gdLst>
                <a:gd name="T0" fmla="*/ 0 w 4196"/>
                <a:gd name="T1" fmla="*/ 0 h 3572"/>
                <a:gd name="T2" fmla="*/ 1886 w 4196"/>
                <a:gd name="T3" fmla="*/ 3571 h 3572"/>
                <a:gd name="T4" fmla="*/ 4195 w 4196"/>
                <a:gd name="T5" fmla="*/ 1954 h 3572"/>
                <a:gd name="T6" fmla="*/ 1344 w 4196"/>
                <a:gd name="T7" fmla="*/ 0 h 3572"/>
                <a:gd name="T8" fmla="*/ 0 w 4196"/>
                <a:gd name="T9" fmla="*/ 0 h 3572"/>
              </a:gdLst>
              <a:ahLst/>
              <a:cxnLst>
                <a:cxn ang="0">
                  <a:pos x="T0" y="T1"/>
                </a:cxn>
                <a:cxn ang="0">
                  <a:pos x="T2" y="T3"/>
                </a:cxn>
                <a:cxn ang="0">
                  <a:pos x="T4" y="T5"/>
                </a:cxn>
                <a:cxn ang="0">
                  <a:pos x="T6" y="T7"/>
                </a:cxn>
                <a:cxn ang="0">
                  <a:pos x="T8" y="T9"/>
                </a:cxn>
              </a:cxnLst>
              <a:rect l="0" t="0" r="r" b="b"/>
              <a:pathLst>
                <a:path w="4196" h="3572">
                  <a:moveTo>
                    <a:pt x="0" y="0"/>
                  </a:moveTo>
                  <a:lnTo>
                    <a:pt x="1886" y="3571"/>
                  </a:lnTo>
                  <a:lnTo>
                    <a:pt x="4195" y="1954"/>
                  </a:lnTo>
                  <a:lnTo>
                    <a:pt x="1344" y="0"/>
                  </a:lnTo>
                  <a:lnTo>
                    <a:pt x="0" y="0"/>
                  </a:lnTo>
                </a:path>
              </a:pathLst>
            </a:custGeom>
            <a:solidFill>
              <a:schemeClr val="accent3">
                <a:lumMod val="60000"/>
                <a:lumOff val="4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39" name="Freeform 138">
              <a:extLst>
                <a:ext uri="{FF2B5EF4-FFF2-40B4-BE49-F238E27FC236}">
                  <a16:creationId xmlns:a16="http://schemas.microsoft.com/office/drawing/2014/main" id="{A8C8FD5A-4145-4140-B485-234AF1C2343E}"/>
                </a:ext>
              </a:extLst>
            </p:cNvPr>
            <p:cNvSpPr>
              <a:spLocks noChangeArrowheads="1"/>
            </p:cNvSpPr>
            <p:nvPr/>
          </p:nvSpPr>
          <p:spPr bwMode="auto">
            <a:xfrm>
              <a:off x="11104716" y="-111657"/>
              <a:ext cx="4345047" cy="3520024"/>
            </a:xfrm>
            <a:custGeom>
              <a:avLst/>
              <a:gdLst>
                <a:gd name="T0" fmla="*/ 965 w 4408"/>
                <a:gd name="T1" fmla="*/ 0 h 3572"/>
                <a:gd name="T2" fmla="*/ 0 w 4408"/>
                <a:gd name="T3" fmla="*/ 1760 h 3572"/>
                <a:gd name="T4" fmla="*/ 4407 w 4408"/>
                <a:gd name="T5" fmla="*/ 3571 h 3572"/>
                <a:gd name="T6" fmla="*/ 2521 w 4408"/>
                <a:gd name="T7" fmla="*/ 0 h 3572"/>
                <a:gd name="T8" fmla="*/ 965 w 4408"/>
                <a:gd name="T9" fmla="*/ 0 h 3572"/>
              </a:gdLst>
              <a:ahLst/>
              <a:cxnLst>
                <a:cxn ang="0">
                  <a:pos x="T0" y="T1"/>
                </a:cxn>
                <a:cxn ang="0">
                  <a:pos x="T2" y="T3"/>
                </a:cxn>
                <a:cxn ang="0">
                  <a:pos x="T4" y="T5"/>
                </a:cxn>
                <a:cxn ang="0">
                  <a:pos x="T6" y="T7"/>
                </a:cxn>
                <a:cxn ang="0">
                  <a:pos x="T8" y="T9"/>
                </a:cxn>
              </a:cxnLst>
              <a:rect l="0" t="0" r="r" b="b"/>
              <a:pathLst>
                <a:path w="4408" h="3572">
                  <a:moveTo>
                    <a:pt x="965" y="0"/>
                  </a:moveTo>
                  <a:lnTo>
                    <a:pt x="0" y="1760"/>
                  </a:lnTo>
                  <a:lnTo>
                    <a:pt x="4407" y="3571"/>
                  </a:lnTo>
                  <a:lnTo>
                    <a:pt x="2521" y="0"/>
                  </a:lnTo>
                  <a:lnTo>
                    <a:pt x="965" y="0"/>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0" name="Freeform 139">
              <a:extLst>
                <a:ext uri="{FF2B5EF4-FFF2-40B4-BE49-F238E27FC236}">
                  <a16:creationId xmlns:a16="http://schemas.microsoft.com/office/drawing/2014/main" id="{7F9AC582-CE57-4C99-85A5-C421E2415F6A}"/>
                </a:ext>
              </a:extLst>
            </p:cNvPr>
            <p:cNvSpPr>
              <a:spLocks noChangeArrowheads="1"/>
            </p:cNvSpPr>
            <p:nvPr/>
          </p:nvSpPr>
          <p:spPr bwMode="auto">
            <a:xfrm>
              <a:off x="9793423" y="-89429"/>
              <a:ext cx="368305" cy="195293"/>
            </a:xfrm>
            <a:custGeom>
              <a:avLst/>
              <a:gdLst>
                <a:gd name="T0" fmla="*/ 112 w 374"/>
                <a:gd name="T1" fmla="*/ 0 h 198"/>
                <a:gd name="T2" fmla="*/ 0 w 374"/>
                <a:gd name="T3" fmla="*/ 197 h 198"/>
                <a:gd name="T4" fmla="*/ 373 w 374"/>
                <a:gd name="T5" fmla="*/ 0 h 198"/>
                <a:gd name="T6" fmla="*/ 112 w 374"/>
                <a:gd name="T7" fmla="*/ 0 h 198"/>
              </a:gdLst>
              <a:ahLst/>
              <a:cxnLst>
                <a:cxn ang="0">
                  <a:pos x="T0" y="T1"/>
                </a:cxn>
                <a:cxn ang="0">
                  <a:pos x="T2" y="T3"/>
                </a:cxn>
                <a:cxn ang="0">
                  <a:pos x="T4" y="T5"/>
                </a:cxn>
                <a:cxn ang="0">
                  <a:pos x="T6" y="T7"/>
                </a:cxn>
              </a:cxnLst>
              <a:rect l="0" t="0" r="r" b="b"/>
              <a:pathLst>
                <a:path w="374" h="198">
                  <a:moveTo>
                    <a:pt x="112" y="0"/>
                  </a:moveTo>
                  <a:lnTo>
                    <a:pt x="0" y="197"/>
                  </a:lnTo>
                  <a:lnTo>
                    <a:pt x="373" y="0"/>
                  </a:lnTo>
                  <a:lnTo>
                    <a:pt x="112"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1" name="Freeform 13">
              <a:extLst>
                <a:ext uri="{FF2B5EF4-FFF2-40B4-BE49-F238E27FC236}">
                  <a16:creationId xmlns:a16="http://schemas.microsoft.com/office/drawing/2014/main" id="{C6547EAD-0945-4436-83D5-20B721831770}"/>
                </a:ext>
              </a:extLst>
            </p:cNvPr>
            <p:cNvSpPr>
              <a:spLocks noChangeArrowheads="1"/>
            </p:cNvSpPr>
            <p:nvPr/>
          </p:nvSpPr>
          <p:spPr bwMode="auto">
            <a:xfrm>
              <a:off x="9698172" y="-89429"/>
              <a:ext cx="225428" cy="195293"/>
            </a:xfrm>
            <a:custGeom>
              <a:avLst/>
              <a:gdLst>
                <a:gd name="T0" fmla="*/ 0 w 231"/>
                <a:gd name="T1" fmla="*/ 0 h 198"/>
                <a:gd name="T2" fmla="*/ 118 w 231"/>
                <a:gd name="T3" fmla="*/ 197 h 198"/>
                <a:gd name="T4" fmla="*/ 230 w 231"/>
                <a:gd name="T5" fmla="*/ 0 h 198"/>
                <a:gd name="T6" fmla="*/ 0 w 231"/>
                <a:gd name="T7" fmla="*/ 0 h 198"/>
              </a:gdLst>
              <a:ahLst/>
              <a:cxnLst>
                <a:cxn ang="0">
                  <a:pos x="T0" y="T1"/>
                </a:cxn>
                <a:cxn ang="0">
                  <a:pos x="T2" y="T3"/>
                </a:cxn>
                <a:cxn ang="0">
                  <a:pos x="T4" y="T5"/>
                </a:cxn>
                <a:cxn ang="0">
                  <a:pos x="T6" y="T7"/>
                </a:cxn>
              </a:cxnLst>
              <a:rect l="0" t="0" r="r" b="b"/>
              <a:pathLst>
                <a:path w="231" h="198">
                  <a:moveTo>
                    <a:pt x="0" y="0"/>
                  </a:moveTo>
                  <a:lnTo>
                    <a:pt x="118" y="197"/>
                  </a:lnTo>
                  <a:lnTo>
                    <a:pt x="230" y="0"/>
                  </a:lnTo>
                  <a:lnTo>
                    <a:pt x="0"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2" name="Freeform 14">
              <a:extLst>
                <a:ext uri="{FF2B5EF4-FFF2-40B4-BE49-F238E27FC236}">
                  <a16:creationId xmlns:a16="http://schemas.microsoft.com/office/drawing/2014/main" id="{D386F62B-8007-46CE-8F89-847A2E8B428A}"/>
                </a:ext>
              </a:extLst>
            </p:cNvPr>
            <p:cNvSpPr>
              <a:spLocks noChangeArrowheads="1"/>
            </p:cNvSpPr>
            <p:nvPr/>
          </p:nvSpPr>
          <p:spPr bwMode="auto">
            <a:xfrm>
              <a:off x="8502767" y="61407"/>
              <a:ext cx="2646400" cy="2260945"/>
            </a:xfrm>
            <a:custGeom>
              <a:avLst/>
              <a:gdLst>
                <a:gd name="T0" fmla="*/ 2685 w 2686"/>
                <a:gd name="T1" fmla="*/ 1563 h 2292"/>
                <a:gd name="T2" fmla="*/ 1308 w 2686"/>
                <a:gd name="T3" fmla="*/ 0 h 2292"/>
                <a:gd name="T4" fmla="*/ 0 w 2686"/>
                <a:gd name="T5" fmla="*/ 2291 h 2292"/>
                <a:gd name="T6" fmla="*/ 2685 w 2686"/>
                <a:gd name="T7" fmla="*/ 1563 h 2292"/>
              </a:gdLst>
              <a:ahLst/>
              <a:cxnLst>
                <a:cxn ang="0">
                  <a:pos x="T0" y="T1"/>
                </a:cxn>
                <a:cxn ang="0">
                  <a:pos x="T2" y="T3"/>
                </a:cxn>
                <a:cxn ang="0">
                  <a:pos x="T4" y="T5"/>
                </a:cxn>
                <a:cxn ang="0">
                  <a:pos x="T6" y="T7"/>
                </a:cxn>
              </a:cxnLst>
              <a:rect l="0" t="0" r="r" b="b"/>
              <a:pathLst>
                <a:path w="2686" h="2292">
                  <a:moveTo>
                    <a:pt x="2685" y="1563"/>
                  </a:moveTo>
                  <a:lnTo>
                    <a:pt x="1308" y="0"/>
                  </a:lnTo>
                  <a:lnTo>
                    <a:pt x="0" y="2291"/>
                  </a:lnTo>
                  <a:lnTo>
                    <a:pt x="2685" y="1563"/>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3" name="Freeform 15">
              <a:extLst>
                <a:ext uri="{FF2B5EF4-FFF2-40B4-BE49-F238E27FC236}">
                  <a16:creationId xmlns:a16="http://schemas.microsoft.com/office/drawing/2014/main" id="{94EA38FE-ECCA-4F98-BDF8-B231CD00918A}"/>
                </a:ext>
              </a:extLst>
            </p:cNvPr>
            <p:cNvSpPr>
              <a:spLocks noChangeArrowheads="1"/>
            </p:cNvSpPr>
            <p:nvPr/>
          </p:nvSpPr>
          <p:spPr bwMode="auto">
            <a:xfrm>
              <a:off x="6821582" y="61407"/>
              <a:ext cx="2984541" cy="2260945"/>
            </a:xfrm>
            <a:custGeom>
              <a:avLst/>
              <a:gdLst>
                <a:gd name="T0" fmla="*/ 3029 w 3030"/>
                <a:gd name="T1" fmla="*/ 0 h 2292"/>
                <a:gd name="T2" fmla="*/ 0 w 3030"/>
                <a:gd name="T3" fmla="*/ 624 h 2292"/>
                <a:gd name="T4" fmla="*/ 1721 w 3030"/>
                <a:gd name="T5" fmla="*/ 2291 h 2292"/>
                <a:gd name="T6" fmla="*/ 3029 w 3030"/>
                <a:gd name="T7" fmla="*/ 0 h 2292"/>
              </a:gdLst>
              <a:ahLst/>
              <a:cxnLst>
                <a:cxn ang="0">
                  <a:pos x="T0" y="T1"/>
                </a:cxn>
                <a:cxn ang="0">
                  <a:pos x="T2" y="T3"/>
                </a:cxn>
                <a:cxn ang="0">
                  <a:pos x="T4" y="T5"/>
                </a:cxn>
                <a:cxn ang="0">
                  <a:pos x="T6" y="T7"/>
                </a:cxn>
              </a:cxnLst>
              <a:rect l="0" t="0" r="r" b="b"/>
              <a:pathLst>
                <a:path w="3030" h="2292">
                  <a:moveTo>
                    <a:pt x="3029" y="0"/>
                  </a:moveTo>
                  <a:lnTo>
                    <a:pt x="0" y="624"/>
                  </a:lnTo>
                  <a:lnTo>
                    <a:pt x="1721" y="2291"/>
                  </a:lnTo>
                  <a:lnTo>
                    <a:pt x="3029"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4" name="Freeform 16">
              <a:extLst>
                <a:ext uri="{FF2B5EF4-FFF2-40B4-BE49-F238E27FC236}">
                  <a16:creationId xmlns:a16="http://schemas.microsoft.com/office/drawing/2014/main" id="{84100CC7-5799-484A-B0E7-4CA6A749DB2C}"/>
                </a:ext>
              </a:extLst>
            </p:cNvPr>
            <p:cNvSpPr>
              <a:spLocks noChangeArrowheads="1"/>
            </p:cNvSpPr>
            <p:nvPr/>
          </p:nvSpPr>
          <p:spPr bwMode="auto">
            <a:xfrm>
              <a:off x="6829519" y="-89429"/>
              <a:ext cx="2986129" cy="808161"/>
            </a:xfrm>
            <a:custGeom>
              <a:avLst/>
              <a:gdLst>
                <a:gd name="T0" fmla="*/ 61 w 3030"/>
                <a:gd name="T1" fmla="*/ 0 h 822"/>
                <a:gd name="T2" fmla="*/ 0 w 3030"/>
                <a:gd name="T3" fmla="*/ 821 h 822"/>
                <a:gd name="T4" fmla="*/ 3029 w 3030"/>
                <a:gd name="T5" fmla="*/ 197 h 822"/>
                <a:gd name="T6" fmla="*/ 2911 w 3030"/>
                <a:gd name="T7" fmla="*/ 0 h 822"/>
                <a:gd name="T8" fmla="*/ 61 w 3030"/>
                <a:gd name="T9" fmla="*/ 0 h 822"/>
              </a:gdLst>
              <a:ahLst/>
              <a:cxnLst>
                <a:cxn ang="0">
                  <a:pos x="T0" y="T1"/>
                </a:cxn>
                <a:cxn ang="0">
                  <a:pos x="T2" y="T3"/>
                </a:cxn>
                <a:cxn ang="0">
                  <a:pos x="T4" y="T5"/>
                </a:cxn>
                <a:cxn ang="0">
                  <a:pos x="T6" y="T7"/>
                </a:cxn>
                <a:cxn ang="0">
                  <a:pos x="T8" y="T9"/>
                </a:cxn>
              </a:cxnLst>
              <a:rect l="0" t="0" r="r" b="b"/>
              <a:pathLst>
                <a:path w="3030" h="822">
                  <a:moveTo>
                    <a:pt x="61" y="0"/>
                  </a:moveTo>
                  <a:lnTo>
                    <a:pt x="0" y="821"/>
                  </a:lnTo>
                  <a:lnTo>
                    <a:pt x="3029" y="197"/>
                  </a:lnTo>
                  <a:lnTo>
                    <a:pt x="2911" y="0"/>
                  </a:lnTo>
                  <a:lnTo>
                    <a:pt x="61" y="0"/>
                  </a:lnTo>
                </a:path>
              </a:pathLst>
            </a:custGeom>
            <a:solidFill>
              <a:schemeClr val="accent2">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5" name="Freeform 17">
              <a:extLst>
                <a:ext uri="{FF2B5EF4-FFF2-40B4-BE49-F238E27FC236}">
                  <a16:creationId xmlns:a16="http://schemas.microsoft.com/office/drawing/2014/main" id="{F568C7DF-4DE1-40A6-BBB2-95481D9A2A98}"/>
                </a:ext>
              </a:extLst>
            </p:cNvPr>
            <p:cNvSpPr>
              <a:spLocks noChangeArrowheads="1"/>
            </p:cNvSpPr>
            <p:nvPr/>
          </p:nvSpPr>
          <p:spPr bwMode="auto">
            <a:xfrm>
              <a:off x="5975433" y="-89429"/>
              <a:ext cx="942988" cy="808161"/>
            </a:xfrm>
            <a:custGeom>
              <a:avLst/>
              <a:gdLst>
                <a:gd name="T0" fmla="*/ 0 w 955"/>
                <a:gd name="T1" fmla="*/ 0 h 822"/>
                <a:gd name="T2" fmla="*/ 893 w 955"/>
                <a:gd name="T3" fmla="*/ 821 h 822"/>
                <a:gd name="T4" fmla="*/ 954 w 955"/>
                <a:gd name="T5" fmla="*/ 0 h 822"/>
                <a:gd name="T6" fmla="*/ 0 w 955"/>
                <a:gd name="T7" fmla="*/ 0 h 822"/>
              </a:gdLst>
              <a:ahLst/>
              <a:cxnLst>
                <a:cxn ang="0">
                  <a:pos x="T0" y="T1"/>
                </a:cxn>
                <a:cxn ang="0">
                  <a:pos x="T2" y="T3"/>
                </a:cxn>
                <a:cxn ang="0">
                  <a:pos x="T4" y="T5"/>
                </a:cxn>
                <a:cxn ang="0">
                  <a:pos x="T6" y="T7"/>
                </a:cxn>
              </a:cxnLst>
              <a:rect l="0" t="0" r="r" b="b"/>
              <a:pathLst>
                <a:path w="955" h="822">
                  <a:moveTo>
                    <a:pt x="0" y="0"/>
                  </a:moveTo>
                  <a:lnTo>
                    <a:pt x="893" y="821"/>
                  </a:lnTo>
                  <a:lnTo>
                    <a:pt x="954"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6" name="Freeform 18">
              <a:extLst>
                <a:ext uri="{FF2B5EF4-FFF2-40B4-BE49-F238E27FC236}">
                  <a16:creationId xmlns:a16="http://schemas.microsoft.com/office/drawing/2014/main" id="{F4CD3439-570C-4C9D-A7F8-6D23CA29CB99}"/>
                </a:ext>
              </a:extLst>
            </p:cNvPr>
            <p:cNvSpPr>
              <a:spLocks noChangeArrowheads="1"/>
            </p:cNvSpPr>
            <p:nvPr/>
          </p:nvSpPr>
          <p:spPr bwMode="auto">
            <a:xfrm>
              <a:off x="5608715" y="674276"/>
              <a:ext cx="2916277" cy="1643313"/>
            </a:xfrm>
            <a:custGeom>
              <a:avLst/>
              <a:gdLst>
                <a:gd name="T0" fmla="*/ 2958 w 2959"/>
                <a:gd name="T1" fmla="*/ 1667 h 1668"/>
                <a:gd name="T2" fmla="*/ 1237 w 2959"/>
                <a:gd name="T3" fmla="*/ 0 h 1668"/>
                <a:gd name="T4" fmla="*/ 0 w 2959"/>
                <a:gd name="T5" fmla="*/ 1323 h 1668"/>
                <a:gd name="T6" fmla="*/ 2958 w 2959"/>
                <a:gd name="T7" fmla="*/ 1667 h 1668"/>
              </a:gdLst>
              <a:ahLst/>
              <a:cxnLst>
                <a:cxn ang="0">
                  <a:pos x="T0" y="T1"/>
                </a:cxn>
                <a:cxn ang="0">
                  <a:pos x="T2" y="T3"/>
                </a:cxn>
                <a:cxn ang="0">
                  <a:pos x="T4" y="T5"/>
                </a:cxn>
                <a:cxn ang="0">
                  <a:pos x="T6" y="T7"/>
                </a:cxn>
              </a:cxnLst>
              <a:rect l="0" t="0" r="r" b="b"/>
              <a:pathLst>
                <a:path w="2959" h="1668">
                  <a:moveTo>
                    <a:pt x="2958" y="1667"/>
                  </a:moveTo>
                  <a:lnTo>
                    <a:pt x="1237" y="0"/>
                  </a:lnTo>
                  <a:lnTo>
                    <a:pt x="0" y="1323"/>
                  </a:lnTo>
                  <a:lnTo>
                    <a:pt x="2958" y="1667"/>
                  </a:lnTo>
                </a:path>
              </a:pathLst>
            </a:custGeom>
            <a:solidFill>
              <a:schemeClr val="accent2"/>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7" name="Freeform 19">
              <a:extLst>
                <a:ext uri="{FF2B5EF4-FFF2-40B4-BE49-F238E27FC236}">
                  <a16:creationId xmlns:a16="http://schemas.microsoft.com/office/drawing/2014/main" id="{ABFF7EF2-4037-498B-B078-582DA8795C7F}"/>
                </a:ext>
              </a:extLst>
            </p:cNvPr>
            <p:cNvSpPr>
              <a:spLocks noChangeArrowheads="1"/>
            </p:cNvSpPr>
            <p:nvPr/>
          </p:nvSpPr>
          <p:spPr bwMode="auto">
            <a:xfrm>
              <a:off x="5092770" y="-156114"/>
              <a:ext cx="1758974" cy="2111698"/>
            </a:xfrm>
            <a:custGeom>
              <a:avLst/>
              <a:gdLst>
                <a:gd name="T0" fmla="*/ 0 w 1787"/>
                <a:gd name="T1" fmla="*/ 0 h 2145"/>
                <a:gd name="T2" fmla="*/ 549 w 1787"/>
                <a:gd name="T3" fmla="*/ 2144 h 2145"/>
                <a:gd name="T4" fmla="*/ 1786 w 1787"/>
                <a:gd name="T5" fmla="*/ 821 h 2145"/>
                <a:gd name="T6" fmla="*/ 893 w 1787"/>
                <a:gd name="T7" fmla="*/ 0 h 2145"/>
                <a:gd name="T8" fmla="*/ 0 w 1787"/>
                <a:gd name="T9" fmla="*/ 0 h 2145"/>
              </a:gdLst>
              <a:ahLst/>
              <a:cxnLst>
                <a:cxn ang="0">
                  <a:pos x="T0" y="T1"/>
                </a:cxn>
                <a:cxn ang="0">
                  <a:pos x="T2" y="T3"/>
                </a:cxn>
                <a:cxn ang="0">
                  <a:pos x="T4" y="T5"/>
                </a:cxn>
                <a:cxn ang="0">
                  <a:pos x="T6" y="T7"/>
                </a:cxn>
                <a:cxn ang="0">
                  <a:pos x="T8" y="T9"/>
                </a:cxn>
              </a:cxnLst>
              <a:rect l="0" t="0" r="r" b="b"/>
              <a:pathLst>
                <a:path w="1787" h="2145">
                  <a:moveTo>
                    <a:pt x="0" y="0"/>
                  </a:moveTo>
                  <a:lnTo>
                    <a:pt x="549" y="2144"/>
                  </a:lnTo>
                  <a:lnTo>
                    <a:pt x="1786" y="821"/>
                  </a:lnTo>
                  <a:lnTo>
                    <a:pt x="893"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8" name="Freeform 20">
              <a:extLst>
                <a:ext uri="{FF2B5EF4-FFF2-40B4-BE49-F238E27FC236}">
                  <a16:creationId xmlns:a16="http://schemas.microsoft.com/office/drawing/2014/main" id="{266F8248-87D6-4D1B-A3BA-6BB49A8E4CBA}"/>
                </a:ext>
              </a:extLst>
            </p:cNvPr>
            <p:cNvSpPr>
              <a:spLocks noChangeArrowheads="1"/>
            </p:cNvSpPr>
            <p:nvPr/>
          </p:nvSpPr>
          <p:spPr bwMode="auto">
            <a:xfrm>
              <a:off x="442919" y="190014"/>
              <a:ext cx="5232472" cy="2977017"/>
            </a:xfrm>
            <a:custGeom>
              <a:avLst/>
              <a:gdLst>
                <a:gd name="T0" fmla="*/ 5310 w 5311"/>
                <a:gd name="T1" fmla="*/ 1771 h 3020"/>
                <a:gd name="T2" fmla="*/ 853 w 5311"/>
                <a:gd name="T3" fmla="*/ 0 h 3020"/>
                <a:gd name="T4" fmla="*/ 0 w 5311"/>
                <a:gd name="T5" fmla="*/ 3019 h 3020"/>
                <a:gd name="T6" fmla="*/ 5310 w 5311"/>
                <a:gd name="T7" fmla="*/ 1771 h 3020"/>
              </a:gdLst>
              <a:ahLst/>
              <a:cxnLst>
                <a:cxn ang="0">
                  <a:pos x="T0" y="T1"/>
                </a:cxn>
                <a:cxn ang="0">
                  <a:pos x="T2" y="T3"/>
                </a:cxn>
                <a:cxn ang="0">
                  <a:pos x="T4" y="T5"/>
                </a:cxn>
                <a:cxn ang="0">
                  <a:pos x="T6" y="T7"/>
                </a:cxn>
              </a:cxnLst>
              <a:rect l="0" t="0" r="r" b="b"/>
              <a:pathLst>
                <a:path w="5311" h="3020">
                  <a:moveTo>
                    <a:pt x="5310" y="1771"/>
                  </a:moveTo>
                  <a:lnTo>
                    <a:pt x="853" y="0"/>
                  </a:lnTo>
                  <a:lnTo>
                    <a:pt x="0" y="3019"/>
                  </a:lnTo>
                  <a:lnTo>
                    <a:pt x="5310" y="1771"/>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49" name="Freeform 21">
              <a:extLst>
                <a:ext uri="{FF2B5EF4-FFF2-40B4-BE49-F238E27FC236}">
                  <a16:creationId xmlns:a16="http://schemas.microsoft.com/office/drawing/2014/main" id="{72BD0EC0-A70D-422B-BCBC-2305A5FE29D8}"/>
                </a:ext>
              </a:extLst>
            </p:cNvPr>
            <p:cNvSpPr>
              <a:spLocks noChangeArrowheads="1"/>
            </p:cNvSpPr>
            <p:nvPr/>
          </p:nvSpPr>
          <p:spPr bwMode="auto">
            <a:xfrm>
              <a:off x="1263667" y="-156114"/>
              <a:ext cx="4394261" cy="2111698"/>
            </a:xfrm>
            <a:custGeom>
              <a:avLst/>
              <a:gdLst>
                <a:gd name="T0" fmla="*/ 936 w 4458"/>
                <a:gd name="T1" fmla="*/ 0 h 2145"/>
                <a:gd name="T2" fmla="*/ 0 w 4458"/>
                <a:gd name="T3" fmla="*/ 373 h 2145"/>
                <a:gd name="T4" fmla="*/ 4457 w 4458"/>
                <a:gd name="T5" fmla="*/ 2144 h 2145"/>
                <a:gd name="T6" fmla="*/ 3908 w 4458"/>
                <a:gd name="T7" fmla="*/ 0 h 2145"/>
                <a:gd name="T8" fmla="*/ 936 w 4458"/>
                <a:gd name="T9" fmla="*/ 0 h 2145"/>
              </a:gdLst>
              <a:ahLst/>
              <a:cxnLst>
                <a:cxn ang="0">
                  <a:pos x="T0" y="T1"/>
                </a:cxn>
                <a:cxn ang="0">
                  <a:pos x="T2" y="T3"/>
                </a:cxn>
                <a:cxn ang="0">
                  <a:pos x="T4" y="T5"/>
                </a:cxn>
                <a:cxn ang="0">
                  <a:pos x="T6" y="T7"/>
                </a:cxn>
                <a:cxn ang="0">
                  <a:pos x="T8" y="T9"/>
                </a:cxn>
              </a:cxnLst>
              <a:rect l="0" t="0" r="r" b="b"/>
              <a:pathLst>
                <a:path w="4458" h="2145">
                  <a:moveTo>
                    <a:pt x="936" y="0"/>
                  </a:moveTo>
                  <a:lnTo>
                    <a:pt x="0" y="373"/>
                  </a:lnTo>
                  <a:lnTo>
                    <a:pt x="4457" y="2144"/>
                  </a:lnTo>
                  <a:lnTo>
                    <a:pt x="3908" y="0"/>
                  </a:lnTo>
                  <a:lnTo>
                    <a:pt x="936"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50" name="Freeform 22">
              <a:extLst>
                <a:ext uri="{FF2B5EF4-FFF2-40B4-BE49-F238E27FC236}">
                  <a16:creationId xmlns:a16="http://schemas.microsoft.com/office/drawing/2014/main" id="{1FBFC3AE-05A1-477E-B7B0-200A10E1CF42}"/>
                </a:ext>
              </a:extLst>
            </p:cNvPr>
            <p:cNvSpPr>
              <a:spLocks noChangeArrowheads="1"/>
            </p:cNvSpPr>
            <p:nvPr/>
          </p:nvSpPr>
          <p:spPr bwMode="auto">
            <a:xfrm>
              <a:off x="1263667" y="-133886"/>
              <a:ext cx="922351" cy="369944"/>
            </a:xfrm>
            <a:custGeom>
              <a:avLst/>
              <a:gdLst>
                <a:gd name="T0" fmla="*/ 72 w 937"/>
                <a:gd name="T1" fmla="*/ 0 h 374"/>
                <a:gd name="T2" fmla="*/ 0 w 937"/>
                <a:gd name="T3" fmla="*/ 373 h 374"/>
                <a:gd name="T4" fmla="*/ 936 w 937"/>
                <a:gd name="T5" fmla="*/ 0 h 374"/>
                <a:gd name="T6" fmla="*/ 72 w 937"/>
                <a:gd name="T7" fmla="*/ 0 h 374"/>
              </a:gdLst>
              <a:ahLst/>
              <a:cxnLst>
                <a:cxn ang="0">
                  <a:pos x="T0" y="T1"/>
                </a:cxn>
                <a:cxn ang="0">
                  <a:pos x="T2" y="T3"/>
                </a:cxn>
                <a:cxn ang="0">
                  <a:pos x="T4" y="T5"/>
                </a:cxn>
                <a:cxn ang="0">
                  <a:pos x="T6" y="T7"/>
                </a:cxn>
              </a:cxnLst>
              <a:rect l="0" t="0" r="r" b="b"/>
              <a:pathLst>
                <a:path w="937" h="374">
                  <a:moveTo>
                    <a:pt x="72" y="0"/>
                  </a:moveTo>
                  <a:lnTo>
                    <a:pt x="0" y="373"/>
                  </a:lnTo>
                  <a:lnTo>
                    <a:pt x="936" y="0"/>
                  </a:lnTo>
                  <a:lnTo>
                    <a:pt x="72"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51" name="Freeform 23">
              <a:extLst>
                <a:ext uri="{FF2B5EF4-FFF2-40B4-BE49-F238E27FC236}">
                  <a16:creationId xmlns:a16="http://schemas.microsoft.com/office/drawing/2014/main" id="{E46034B4-26DB-498C-9419-0F0174104120}"/>
                </a:ext>
              </a:extLst>
            </p:cNvPr>
            <p:cNvSpPr>
              <a:spLocks noChangeArrowheads="1"/>
            </p:cNvSpPr>
            <p:nvPr/>
          </p:nvSpPr>
          <p:spPr bwMode="auto">
            <a:xfrm>
              <a:off x="735023" y="-133886"/>
              <a:ext cx="620721" cy="369944"/>
            </a:xfrm>
            <a:custGeom>
              <a:avLst/>
              <a:gdLst>
                <a:gd name="T0" fmla="*/ 0 w 629"/>
                <a:gd name="T1" fmla="*/ 0 h 374"/>
                <a:gd name="T2" fmla="*/ 556 w 629"/>
                <a:gd name="T3" fmla="*/ 373 h 374"/>
                <a:gd name="T4" fmla="*/ 628 w 629"/>
                <a:gd name="T5" fmla="*/ 0 h 374"/>
                <a:gd name="T6" fmla="*/ 0 w 629"/>
                <a:gd name="T7" fmla="*/ 0 h 374"/>
              </a:gdLst>
              <a:ahLst/>
              <a:cxnLst>
                <a:cxn ang="0">
                  <a:pos x="T0" y="T1"/>
                </a:cxn>
                <a:cxn ang="0">
                  <a:pos x="T2" y="T3"/>
                </a:cxn>
                <a:cxn ang="0">
                  <a:pos x="T4" y="T5"/>
                </a:cxn>
                <a:cxn ang="0">
                  <a:pos x="T6" y="T7"/>
                </a:cxn>
              </a:cxnLst>
              <a:rect l="0" t="0" r="r" b="b"/>
              <a:pathLst>
                <a:path w="629" h="374">
                  <a:moveTo>
                    <a:pt x="0" y="0"/>
                  </a:moveTo>
                  <a:lnTo>
                    <a:pt x="556" y="373"/>
                  </a:lnTo>
                  <a:lnTo>
                    <a:pt x="628" y="0"/>
                  </a:lnTo>
                  <a:lnTo>
                    <a:pt x="0" y="0"/>
                  </a:lnTo>
                </a:path>
              </a:pathLst>
            </a:custGeom>
            <a:solidFill>
              <a:schemeClr val="accent1"/>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52" name="Freeform 24">
              <a:extLst>
                <a:ext uri="{FF2B5EF4-FFF2-40B4-BE49-F238E27FC236}">
                  <a16:creationId xmlns:a16="http://schemas.microsoft.com/office/drawing/2014/main" id="{5A226546-2117-4E2C-9096-4F6024A38864}"/>
                </a:ext>
              </a:extLst>
            </p:cNvPr>
            <p:cNvSpPr>
              <a:spLocks noChangeArrowheads="1"/>
            </p:cNvSpPr>
            <p:nvPr/>
          </p:nvSpPr>
          <p:spPr bwMode="auto">
            <a:xfrm>
              <a:off x="0" y="885445"/>
              <a:ext cx="447681" cy="2259357"/>
            </a:xfrm>
            <a:custGeom>
              <a:avLst/>
              <a:gdLst>
                <a:gd name="T0" fmla="*/ 0 w 453"/>
                <a:gd name="T1" fmla="*/ 2104 h 2292"/>
                <a:gd name="T2" fmla="*/ 452 w 453"/>
                <a:gd name="T3" fmla="*/ 2291 h 2292"/>
                <a:gd name="T4" fmla="*/ 0 w 453"/>
                <a:gd name="T5" fmla="*/ 0 h 2292"/>
                <a:gd name="T6" fmla="*/ 0 w 453"/>
                <a:gd name="T7" fmla="*/ 2104 h 2292"/>
              </a:gdLst>
              <a:ahLst/>
              <a:cxnLst>
                <a:cxn ang="0">
                  <a:pos x="T0" y="T1"/>
                </a:cxn>
                <a:cxn ang="0">
                  <a:pos x="T2" y="T3"/>
                </a:cxn>
                <a:cxn ang="0">
                  <a:pos x="T4" y="T5"/>
                </a:cxn>
                <a:cxn ang="0">
                  <a:pos x="T6" y="T7"/>
                </a:cxn>
              </a:cxnLst>
              <a:rect l="0" t="0" r="r" b="b"/>
              <a:pathLst>
                <a:path w="453" h="2292">
                  <a:moveTo>
                    <a:pt x="0" y="2104"/>
                  </a:moveTo>
                  <a:lnTo>
                    <a:pt x="452" y="2291"/>
                  </a:lnTo>
                  <a:lnTo>
                    <a:pt x="0" y="0"/>
                  </a:lnTo>
                  <a:lnTo>
                    <a:pt x="0" y="2104"/>
                  </a:lnTo>
                </a:path>
              </a:pathLst>
            </a:custGeom>
            <a:solidFill>
              <a:schemeClr val="accent1">
                <a:lumMod val="50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53" name="Freeform 25">
              <a:extLst>
                <a:ext uri="{FF2B5EF4-FFF2-40B4-BE49-F238E27FC236}">
                  <a16:creationId xmlns:a16="http://schemas.microsoft.com/office/drawing/2014/main" id="{FA40A359-2A27-4201-B36E-C0D5BD76801D}"/>
                </a:ext>
              </a:extLst>
            </p:cNvPr>
            <p:cNvSpPr>
              <a:spLocks noChangeArrowheads="1"/>
            </p:cNvSpPr>
            <p:nvPr/>
          </p:nvSpPr>
          <p:spPr bwMode="auto">
            <a:xfrm>
              <a:off x="0" y="-156114"/>
              <a:ext cx="1285893" cy="3342197"/>
            </a:xfrm>
            <a:custGeom>
              <a:avLst/>
              <a:gdLst>
                <a:gd name="T0" fmla="*/ 0 w 1306"/>
                <a:gd name="T1" fmla="*/ 0 h 3393"/>
                <a:gd name="T2" fmla="*/ 0 w 1306"/>
                <a:gd name="T3" fmla="*/ 1101 h 3393"/>
                <a:gd name="T4" fmla="*/ 452 w 1306"/>
                <a:gd name="T5" fmla="*/ 3392 h 3393"/>
                <a:gd name="T6" fmla="*/ 1305 w 1306"/>
                <a:gd name="T7" fmla="*/ 373 h 3393"/>
                <a:gd name="T8" fmla="*/ 749 w 1306"/>
                <a:gd name="T9" fmla="*/ 0 h 3393"/>
                <a:gd name="T10" fmla="*/ 0 w 1306"/>
                <a:gd name="T11" fmla="*/ 0 h 3393"/>
              </a:gdLst>
              <a:ahLst/>
              <a:cxnLst>
                <a:cxn ang="0">
                  <a:pos x="T0" y="T1"/>
                </a:cxn>
                <a:cxn ang="0">
                  <a:pos x="T2" y="T3"/>
                </a:cxn>
                <a:cxn ang="0">
                  <a:pos x="T4" y="T5"/>
                </a:cxn>
                <a:cxn ang="0">
                  <a:pos x="T6" y="T7"/>
                </a:cxn>
                <a:cxn ang="0">
                  <a:pos x="T8" y="T9"/>
                </a:cxn>
                <a:cxn ang="0">
                  <a:pos x="T10" y="T11"/>
                </a:cxn>
              </a:cxnLst>
              <a:rect l="0" t="0" r="r" b="b"/>
              <a:pathLst>
                <a:path w="1306" h="3393">
                  <a:moveTo>
                    <a:pt x="0" y="0"/>
                  </a:moveTo>
                  <a:lnTo>
                    <a:pt x="0" y="1101"/>
                  </a:lnTo>
                  <a:lnTo>
                    <a:pt x="452" y="3392"/>
                  </a:lnTo>
                  <a:lnTo>
                    <a:pt x="1305" y="373"/>
                  </a:lnTo>
                  <a:lnTo>
                    <a:pt x="749" y="0"/>
                  </a:lnTo>
                  <a:lnTo>
                    <a:pt x="0" y="0"/>
                  </a:lnTo>
                </a:path>
              </a:pathLst>
            </a:custGeom>
            <a:solidFill>
              <a:schemeClr val="accent1">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54" name="Freeform 26">
              <a:extLst>
                <a:ext uri="{FF2B5EF4-FFF2-40B4-BE49-F238E27FC236}">
                  <a16:creationId xmlns:a16="http://schemas.microsoft.com/office/drawing/2014/main" id="{879633B4-BD15-4537-8DED-FF9C88569FFF}"/>
                </a:ext>
              </a:extLst>
            </p:cNvPr>
            <p:cNvSpPr>
              <a:spLocks noChangeArrowheads="1"/>
            </p:cNvSpPr>
            <p:nvPr/>
          </p:nvSpPr>
          <p:spPr bwMode="auto">
            <a:xfrm>
              <a:off x="8463080" y="1591990"/>
              <a:ext cx="6988272" cy="1786210"/>
            </a:xfrm>
            <a:custGeom>
              <a:avLst/>
              <a:gdLst>
                <a:gd name="T0" fmla="*/ 7092 w 7093"/>
                <a:gd name="T1" fmla="*/ 1811 h 1812"/>
                <a:gd name="T2" fmla="*/ 0 w 7093"/>
                <a:gd name="T3" fmla="*/ 728 h 1812"/>
                <a:gd name="T4" fmla="*/ 2685 w 7093"/>
                <a:gd name="T5" fmla="*/ 0 h 1812"/>
                <a:gd name="T6" fmla="*/ 7092 w 7093"/>
                <a:gd name="T7" fmla="*/ 1811 h 1812"/>
              </a:gdLst>
              <a:ahLst/>
              <a:cxnLst>
                <a:cxn ang="0">
                  <a:pos x="T0" y="T1"/>
                </a:cxn>
                <a:cxn ang="0">
                  <a:pos x="T2" y="T3"/>
                </a:cxn>
                <a:cxn ang="0">
                  <a:pos x="T4" y="T5"/>
                </a:cxn>
                <a:cxn ang="0">
                  <a:pos x="T6" y="T7"/>
                </a:cxn>
              </a:cxnLst>
              <a:rect l="0" t="0" r="r" b="b"/>
              <a:pathLst>
                <a:path w="7093" h="1812">
                  <a:moveTo>
                    <a:pt x="7092" y="1811"/>
                  </a:moveTo>
                  <a:lnTo>
                    <a:pt x="0" y="728"/>
                  </a:lnTo>
                  <a:lnTo>
                    <a:pt x="2685" y="0"/>
                  </a:lnTo>
                  <a:lnTo>
                    <a:pt x="7092" y="1811"/>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sp>
          <p:nvSpPr>
            <p:cNvPr id="155" name="Freeform 12">
              <a:extLst>
                <a:ext uri="{FF2B5EF4-FFF2-40B4-BE49-F238E27FC236}">
                  <a16:creationId xmlns:a16="http://schemas.microsoft.com/office/drawing/2014/main" id="{80B71D93-80B0-4DFD-940A-B64BB4EB139F}"/>
                </a:ext>
              </a:extLst>
            </p:cNvPr>
            <p:cNvSpPr>
              <a:spLocks noChangeArrowheads="1"/>
            </p:cNvSpPr>
            <p:nvPr/>
          </p:nvSpPr>
          <p:spPr bwMode="auto">
            <a:xfrm>
              <a:off x="9775960" y="-124359"/>
              <a:ext cx="2308257" cy="1733815"/>
            </a:xfrm>
            <a:custGeom>
              <a:avLst/>
              <a:gdLst>
                <a:gd name="T0" fmla="*/ 373 w 2343"/>
                <a:gd name="T1" fmla="*/ 0 h 1761"/>
                <a:gd name="T2" fmla="*/ 0 w 2343"/>
                <a:gd name="T3" fmla="*/ 197 h 1761"/>
                <a:gd name="T4" fmla="*/ 1377 w 2343"/>
                <a:gd name="T5" fmla="*/ 1760 h 1761"/>
                <a:gd name="T6" fmla="*/ 2342 w 2343"/>
                <a:gd name="T7" fmla="*/ 0 h 1761"/>
                <a:gd name="T8" fmla="*/ 373 w 2343"/>
                <a:gd name="T9" fmla="*/ 0 h 1761"/>
              </a:gdLst>
              <a:ahLst/>
              <a:cxnLst>
                <a:cxn ang="0">
                  <a:pos x="T0" y="T1"/>
                </a:cxn>
                <a:cxn ang="0">
                  <a:pos x="T2" y="T3"/>
                </a:cxn>
                <a:cxn ang="0">
                  <a:pos x="T4" y="T5"/>
                </a:cxn>
                <a:cxn ang="0">
                  <a:pos x="T6" y="T7"/>
                </a:cxn>
                <a:cxn ang="0">
                  <a:pos x="T8" y="T9"/>
                </a:cxn>
              </a:cxnLst>
              <a:rect l="0" t="0" r="r" b="b"/>
              <a:pathLst>
                <a:path w="2343" h="1761">
                  <a:moveTo>
                    <a:pt x="373" y="0"/>
                  </a:moveTo>
                  <a:lnTo>
                    <a:pt x="0" y="197"/>
                  </a:lnTo>
                  <a:lnTo>
                    <a:pt x="1377" y="1760"/>
                  </a:lnTo>
                  <a:lnTo>
                    <a:pt x="2342" y="0"/>
                  </a:lnTo>
                  <a:lnTo>
                    <a:pt x="373" y="0"/>
                  </a:lnTo>
                </a:path>
              </a:pathLst>
            </a:custGeom>
            <a:solidFill>
              <a:schemeClr val="accent2">
                <a:lumMod val="75000"/>
              </a:schemeClr>
            </a:solidFill>
            <a:ln>
              <a:noFill/>
            </a:ln>
            <a:effectLst/>
          </p:spPr>
          <p:txBody>
            <a:bodyPr wrap="none" anchor="ctr"/>
            <a:lstStyle/>
            <a:p>
              <a:pPr defTabSz="1827977" eaLnBrk="1" fontAlgn="auto" hangingPunct="1">
                <a:spcBef>
                  <a:spcPts val="0"/>
                </a:spcBef>
                <a:spcAft>
                  <a:spcPts val="0"/>
                </a:spcAft>
                <a:defRPr/>
              </a:pPr>
              <a:endParaRPr lang="en-US" sz="7196" dirty="0">
                <a:solidFill>
                  <a:srgbClr val="1B243B"/>
                </a:solidFill>
                <a:latin typeface="Nunito Light" charset="0"/>
              </a:endParaRPr>
            </a:p>
          </p:txBody>
        </p:sp>
      </p:grpSp>
      <p:sp>
        <p:nvSpPr>
          <p:cNvPr id="31" name="TextBox 30">
            <a:extLst>
              <a:ext uri="{FF2B5EF4-FFF2-40B4-BE49-F238E27FC236}">
                <a16:creationId xmlns:a16="http://schemas.microsoft.com/office/drawing/2014/main" id="{819953C7-8F3D-4492-9D97-BAE21D746615}"/>
              </a:ext>
            </a:extLst>
          </p:cNvPr>
          <p:cNvSpPr txBox="1"/>
          <p:nvPr/>
        </p:nvSpPr>
        <p:spPr>
          <a:xfrm>
            <a:off x="4477827" y="3502837"/>
            <a:ext cx="14591021" cy="4461671"/>
          </a:xfrm>
          <a:prstGeom prst="rect">
            <a:avLst/>
          </a:prstGeom>
          <a:noFill/>
        </p:spPr>
        <p:txBody>
          <a:bodyPr wrap="square">
            <a:spAutoFit/>
          </a:bodyPr>
          <a:lstStyle/>
          <a:p>
            <a:pPr algn="ctr" defTabSz="1827977" eaLnBrk="1" fontAlgn="auto" hangingPunct="1">
              <a:spcBef>
                <a:spcPts val="0"/>
              </a:spcBef>
              <a:spcAft>
                <a:spcPts val="0"/>
              </a:spcAft>
              <a:defRPr/>
            </a:pPr>
            <a:r>
              <a:rPr lang="en-IN" sz="13997" b="1" spc="300" dirty="0">
                <a:solidFill>
                  <a:srgbClr val="1B243B"/>
                </a:solidFill>
                <a:latin typeface="Nunito" charset="0"/>
              </a:rPr>
              <a:t>SOEN 387</a:t>
            </a:r>
          </a:p>
          <a:p>
            <a:pPr algn="ctr" defTabSz="1826757">
              <a:spcBef>
                <a:spcPts val="0"/>
              </a:spcBef>
              <a:spcAft>
                <a:spcPts val="0"/>
              </a:spcAft>
              <a:buSzPts val="1800"/>
              <a:defRPr sz="12000"/>
            </a:pPr>
            <a:r>
              <a:rPr lang="en-IN" sz="7198" dirty="0">
                <a:solidFill>
                  <a:srgbClr val="27C7CF">
                    <a:lumMod val="50000"/>
                  </a:srgbClr>
                </a:solidFill>
                <a:sym typeface="Lato Light"/>
              </a:rPr>
              <a:t>WEB-BASED ENTERPRISE</a:t>
            </a:r>
          </a:p>
          <a:p>
            <a:pPr algn="ctr" defTabSz="1826757">
              <a:spcBef>
                <a:spcPts val="0"/>
              </a:spcBef>
              <a:spcAft>
                <a:spcPts val="0"/>
              </a:spcAft>
              <a:buSzPts val="1800"/>
              <a:defRPr sz="12000"/>
            </a:pPr>
            <a:r>
              <a:rPr lang="en-IN" sz="7198" dirty="0">
                <a:solidFill>
                  <a:srgbClr val="27C7CF">
                    <a:lumMod val="50000"/>
                  </a:srgbClr>
                </a:solidFill>
                <a:sym typeface="Lato Light"/>
              </a:rPr>
              <a:t>APPLICATIONS DESIGN</a:t>
            </a:r>
          </a:p>
        </p:txBody>
      </p:sp>
      <p:sp>
        <p:nvSpPr>
          <p:cNvPr id="33" name="TextBox 32">
            <a:extLst>
              <a:ext uri="{FF2B5EF4-FFF2-40B4-BE49-F238E27FC236}">
                <a16:creationId xmlns:a16="http://schemas.microsoft.com/office/drawing/2014/main" id="{7490078E-BC7C-402A-9498-B1A0E5BE0000}"/>
              </a:ext>
            </a:extLst>
          </p:cNvPr>
          <p:cNvSpPr txBox="1"/>
          <p:nvPr/>
        </p:nvSpPr>
        <p:spPr>
          <a:xfrm>
            <a:off x="-337396" y="9399370"/>
            <a:ext cx="21545540" cy="1754070"/>
          </a:xfrm>
          <a:prstGeom prst="rect">
            <a:avLst/>
          </a:prstGeom>
          <a:noFill/>
        </p:spPr>
        <p:txBody>
          <a:bodyPr wrap="square">
            <a:spAutoFit/>
          </a:bodyPr>
          <a:lstStyle/>
          <a:p>
            <a:pPr algn="ctr" defTabSz="1826755" fontAlgn="auto">
              <a:spcBef>
                <a:spcPts val="0"/>
              </a:spcBef>
              <a:spcAft>
                <a:spcPts val="0"/>
              </a:spcAft>
              <a:defRPr sz="12000"/>
            </a:pPr>
            <a:r>
              <a:rPr lang="en-CA" sz="4799" dirty="0">
                <a:solidFill>
                  <a:srgbClr val="7030A0"/>
                </a:solidFill>
              </a:rPr>
              <a:t>               </a:t>
            </a:r>
            <a:r>
              <a:rPr lang="en-CA" sz="5399" dirty="0">
                <a:solidFill>
                  <a:srgbClr val="1B243B"/>
                </a:solidFill>
                <a:sym typeface="Lato Light"/>
              </a:rPr>
              <a:t>TUTORIAL – 5</a:t>
            </a:r>
          </a:p>
          <a:p>
            <a:pPr algn="ctr" defTabSz="1826755" fontAlgn="auto">
              <a:spcBef>
                <a:spcPts val="0"/>
              </a:spcBef>
              <a:spcAft>
                <a:spcPts val="0"/>
              </a:spcAft>
              <a:defRPr sz="12000"/>
            </a:pPr>
            <a:r>
              <a:rPr lang="en-CA" sz="5399" dirty="0">
                <a:solidFill>
                  <a:srgbClr val="1B243B"/>
                </a:solidFill>
                <a:sym typeface="Lato Light"/>
              </a:rPr>
              <a:t>             Using Databases</a:t>
            </a:r>
            <a:endParaRPr lang="en-CA" sz="5399" dirty="0">
              <a:solidFill>
                <a:srgbClr val="1B243B"/>
              </a:solidFill>
              <a:sym typeface="Calibri"/>
            </a:endParaRPr>
          </a:p>
        </p:txBody>
      </p:sp>
      <p:sp>
        <p:nvSpPr>
          <p:cNvPr id="4" name="TextBox 3">
            <a:extLst>
              <a:ext uri="{FF2B5EF4-FFF2-40B4-BE49-F238E27FC236}">
                <a16:creationId xmlns:a16="http://schemas.microsoft.com/office/drawing/2014/main" id="{40956A37-C1EC-43C3-9130-1326AE0DD77F}"/>
              </a:ext>
            </a:extLst>
          </p:cNvPr>
          <p:cNvSpPr txBox="1"/>
          <p:nvPr/>
        </p:nvSpPr>
        <p:spPr>
          <a:xfrm>
            <a:off x="-335434" y="11154293"/>
            <a:ext cx="22531401" cy="1384738"/>
          </a:xfrm>
          <a:prstGeom prst="rect">
            <a:avLst/>
          </a:prstGeom>
          <a:noFill/>
        </p:spPr>
        <p:txBody>
          <a:bodyPr wrap="square">
            <a:spAutoFit/>
          </a:bodyPr>
          <a:lstStyle/>
          <a:p>
            <a:pPr algn="ctr" defTabSz="1826757">
              <a:spcBef>
                <a:spcPts val="0"/>
              </a:spcBef>
              <a:spcAft>
                <a:spcPts val="0"/>
              </a:spcAft>
              <a:buSzPts val="1800"/>
            </a:pPr>
            <a:r>
              <a:rPr lang="en-CA" sz="4399" dirty="0">
                <a:solidFill>
                  <a:srgbClr val="7030A0"/>
                </a:solidFill>
              </a:rPr>
              <a:t>       </a:t>
            </a:r>
            <a:r>
              <a:rPr lang="en-CA" sz="3599" dirty="0">
                <a:solidFill>
                  <a:srgbClr val="1B243B"/>
                </a:solidFill>
              </a:rPr>
              <a:t>By</a:t>
            </a:r>
            <a:endParaRPr lang="en-CA" sz="3999" dirty="0">
              <a:solidFill>
                <a:srgbClr val="1B243B"/>
              </a:solidFill>
            </a:endParaRPr>
          </a:p>
          <a:p>
            <a:pPr algn="ctr" defTabSz="1826757">
              <a:spcBef>
                <a:spcPts val="0"/>
              </a:spcBef>
              <a:spcAft>
                <a:spcPts val="0"/>
              </a:spcAft>
              <a:buSzPts val="1800"/>
            </a:pPr>
            <a:r>
              <a:rPr lang="en-CA" sz="3599" dirty="0">
                <a:solidFill>
                  <a:srgbClr val="165AB6">
                    <a:lumMod val="75000"/>
                  </a:srgbClr>
                </a:solidFill>
                <a:effectLst>
                  <a:outerShdw blurRad="38100" dist="38100" dir="2700000" algn="tl">
                    <a:srgbClr val="000000">
                      <a:alpha val="43137"/>
                    </a:srgbClr>
                  </a:outerShdw>
                </a:effectLst>
                <a:sym typeface="Calibri"/>
              </a:rPr>
              <a:t>        </a:t>
            </a:r>
            <a:r>
              <a:rPr lang="en-CA" sz="3999" dirty="0">
                <a:solidFill>
                  <a:srgbClr val="1B243B"/>
                </a:solidFill>
                <a:effectLst>
                  <a:outerShdw blurRad="38100" dist="38100" dir="2700000" algn="tl">
                    <a:srgbClr val="000000">
                      <a:alpha val="43137"/>
                    </a:srgbClr>
                  </a:outerShdw>
                </a:effectLst>
                <a:sym typeface="Calibri"/>
              </a:rPr>
              <a:t>Vasu Ratanpara</a:t>
            </a:r>
            <a:endParaRPr lang="en-CA" sz="4799" dirty="0">
              <a:solidFill>
                <a:srgbClr val="1B243B"/>
              </a:solidFill>
              <a:effectLst>
                <a:outerShdw blurRad="38100" dist="38100" dir="2700000" algn="tl">
                  <a:srgbClr val="000000">
                    <a:alpha val="43137"/>
                  </a:srgbClr>
                </a:outerShdw>
              </a:effectLst>
              <a:sym typeface="Calibri"/>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2314839" y="2707126"/>
            <a:ext cx="21684341" cy="526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lvl="2">
              <a:lnSpc>
                <a:spcPct val="150000"/>
              </a:lnSpc>
            </a:pPr>
            <a:r>
              <a:rPr lang="en-CA" altLang="en-US" sz="3200" dirty="0">
                <a:solidFill>
                  <a:schemeClr val="tx2"/>
                </a:solidFill>
                <a:latin typeface="+mn-lt"/>
                <a:ea typeface="Nunito"/>
                <a:cs typeface="Nunito"/>
              </a:rPr>
              <a:t>// JDBC driver name and database URL</a:t>
            </a:r>
          </a:p>
          <a:p>
            <a:pPr lvl="2">
              <a:lnSpc>
                <a:spcPct val="150000"/>
              </a:lnSpc>
            </a:pPr>
            <a:r>
              <a:rPr lang="en-CA" altLang="en-US" sz="3200" dirty="0">
                <a:solidFill>
                  <a:schemeClr val="tx2"/>
                </a:solidFill>
                <a:latin typeface="+mn-lt"/>
                <a:ea typeface="Nunito"/>
                <a:cs typeface="Nunito"/>
              </a:rPr>
              <a:t>    String JDBC_DRIVER = "</a:t>
            </a:r>
            <a:r>
              <a:rPr lang="en-CA" altLang="en-US" sz="3200" dirty="0" err="1">
                <a:solidFill>
                  <a:schemeClr val="tx2"/>
                </a:solidFill>
                <a:latin typeface="+mn-lt"/>
                <a:ea typeface="Nunito"/>
                <a:cs typeface="Nunito"/>
              </a:rPr>
              <a:t>com.mysql.cj.jdbc.Driver</a:t>
            </a:r>
            <a:r>
              <a:rPr lang="en-CA" altLang="en-US" sz="3200" dirty="0">
                <a:solidFill>
                  <a:schemeClr val="tx2"/>
                </a:solidFill>
                <a:latin typeface="+mn-lt"/>
                <a:ea typeface="Nunito"/>
                <a:cs typeface="Nunito"/>
              </a:rPr>
              <a:t>";</a:t>
            </a:r>
          </a:p>
          <a:p>
            <a:pPr lvl="2">
              <a:lnSpc>
                <a:spcPct val="150000"/>
              </a:lnSpc>
            </a:pPr>
            <a:r>
              <a:rPr lang="en-CA" altLang="en-US" sz="3200" dirty="0">
                <a:solidFill>
                  <a:schemeClr val="tx2"/>
                </a:solidFill>
                <a:latin typeface="+mn-lt"/>
                <a:ea typeface="Nunito"/>
                <a:cs typeface="Nunito"/>
              </a:rPr>
              <a:t>    String DB_URL = "</a:t>
            </a:r>
            <a:r>
              <a:rPr lang="en-CA" altLang="en-US" sz="3200" dirty="0" err="1">
                <a:solidFill>
                  <a:schemeClr val="tx2"/>
                </a:solidFill>
                <a:latin typeface="+mn-lt"/>
                <a:ea typeface="Nunito"/>
                <a:cs typeface="Nunito"/>
              </a:rPr>
              <a:t>jdbc:mysql</a:t>
            </a:r>
            <a:r>
              <a:rPr lang="en-CA" altLang="en-US" sz="3200" dirty="0">
                <a:solidFill>
                  <a:schemeClr val="tx2"/>
                </a:solidFill>
                <a:latin typeface="+mn-lt"/>
                <a:ea typeface="Nunito"/>
                <a:cs typeface="Nunito"/>
              </a:rPr>
              <a:t>://localhost:3306/";</a:t>
            </a:r>
          </a:p>
          <a:p>
            <a:pPr lvl="2">
              <a:lnSpc>
                <a:spcPct val="150000"/>
              </a:lnSpc>
            </a:pPr>
            <a:r>
              <a:rPr lang="en-CA" altLang="en-US" sz="3200" dirty="0">
                <a:solidFill>
                  <a:schemeClr val="tx2"/>
                </a:solidFill>
                <a:latin typeface="+mn-lt"/>
                <a:ea typeface="Nunito"/>
                <a:cs typeface="Nunito"/>
              </a:rPr>
              <a:t>    String DB_NAME = “</a:t>
            </a:r>
            <a:r>
              <a:rPr lang="en-CA" altLang="en-US" sz="3200" dirty="0" err="1">
                <a:solidFill>
                  <a:schemeClr val="tx2"/>
                </a:solidFill>
                <a:latin typeface="+mn-lt"/>
                <a:ea typeface="Nunito"/>
                <a:cs typeface="Nunito"/>
              </a:rPr>
              <a:t>concordia</a:t>
            </a:r>
            <a:r>
              <a:rPr lang="en-CA" altLang="en-US" sz="3200" dirty="0">
                <a:solidFill>
                  <a:schemeClr val="tx2"/>
                </a:solidFill>
                <a:latin typeface="+mn-lt"/>
                <a:ea typeface="Nunito"/>
                <a:cs typeface="Nunito"/>
              </a:rPr>
              <a:t>";</a:t>
            </a:r>
          </a:p>
          <a:p>
            <a:pPr lvl="2">
              <a:lnSpc>
                <a:spcPct val="150000"/>
              </a:lnSpc>
            </a:pPr>
            <a:r>
              <a:rPr lang="en-CA" altLang="en-US" sz="3200" dirty="0">
                <a:solidFill>
                  <a:schemeClr val="tx2"/>
                </a:solidFill>
                <a:latin typeface="+mn-lt"/>
                <a:ea typeface="Nunito"/>
                <a:cs typeface="Nunito"/>
              </a:rPr>
              <a:t>// Database credentials</a:t>
            </a:r>
          </a:p>
          <a:p>
            <a:pPr lvl="2">
              <a:lnSpc>
                <a:spcPct val="150000"/>
              </a:lnSpc>
            </a:pPr>
            <a:r>
              <a:rPr lang="en-CA" altLang="en-US" sz="3200" dirty="0">
                <a:solidFill>
                  <a:schemeClr val="tx2"/>
                </a:solidFill>
                <a:latin typeface="+mn-lt"/>
                <a:ea typeface="Nunito"/>
                <a:cs typeface="Nunito"/>
              </a:rPr>
              <a:t>    String DB_USER = "root";</a:t>
            </a:r>
          </a:p>
          <a:p>
            <a:pPr lvl="2">
              <a:lnSpc>
                <a:spcPct val="150000"/>
              </a:lnSpc>
            </a:pPr>
            <a:r>
              <a:rPr lang="en-CA" altLang="en-US" sz="3200" dirty="0">
                <a:solidFill>
                  <a:schemeClr val="tx2"/>
                </a:solidFill>
                <a:latin typeface="+mn-lt"/>
                <a:ea typeface="Nunito"/>
                <a:cs typeface="Nunito"/>
              </a:rPr>
              <a:t>    String DB_PASSWORD = "";</a:t>
            </a: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221147" y="694358"/>
            <a:ext cx="21684343" cy="164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ct val="150000"/>
              </a:lnSpc>
            </a:pPr>
            <a:r>
              <a:rPr lang="en-US" altLang="en-US" sz="7500" dirty="0">
                <a:solidFill>
                  <a:schemeClr val="tx2">
                    <a:lumMod val="90000"/>
                    <a:lumOff val="10000"/>
                  </a:schemeClr>
                </a:solidFill>
                <a:latin typeface="Nunito"/>
              </a:rPr>
              <a:t>Step1: Establish a connection</a:t>
            </a:r>
          </a:p>
        </p:txBody>
      </p:sp>
      <p:sp>
        <p:nvSpPr>
          <p:cNvPr id="8" name="TextBox 6">
            <a:extLst>
              <a:ext uri="{FF2B5EF4-FFF2-40B4-BE49-F238E27FC236}">
                <a16:creationId xmlns:a16="http://schemas.microsoft.com/office/drawing/2014/main" id="{F00D31C5-7F00-4DA4-A3D2-BDDDDF44C825}"/>
              </a:ext>
            </a:extLst>
          </p:cNvPr>
          <p:cNvSpPr txBox="1">
            <a:spLocks noChangeArrowheads="1"/>
          </p:cNvSpPr>
          <p:nvPr/>
        </p:nvSpPr>
        <p:spPr bwMode="auto">
          <a:xfrm>
            <a:off x="557756" y="7776643"/>
            <a:ext cx="21684343" cy="468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lvl="2">
              <a:lnSpc>
                <a:spcPct val="150000"/>
              </a:lnSpc>
            </a:pPr>
            <a:r>
              <a:rPr lang="en-US" altLang="en-US" sz="3200" dirty="0">
                <a:solidFill>
                  <a:schemeClr val="tx2"/>
                </a:solidFill>
                <a:latin typeface="+mn-lt"/>
              </a:rPr>
              <a:t>NOTE: </a:t>
            </a:r>
          </a:p>
          <a:p>
            <a:pPr marL="914400" lvl="2" indent="0">
              <a:lnSpc>
                <a:spcPct val="150000"/>
              </a:lnSpc>
            </a:pPr>
            <a:r>
              <a:rPr lang="en-US" altLang="en-US" sz="3200" dirty="0">
                <a:solidFill>
                  <a:schemeClr val="tx2"/>
                </a:solidFill>
                <a:latin typeface="+mn-lt"/>
              </a:rPr>
              <a:t>     1. If you are using any other database like PostgreSQL etc. you have to change your JDBC driver as well as DB </a:t>
            </a:r>
          </a:p>
          <a:p>
            <a:pPr marL="914400" lvl="2" indent="0">
              <a:lnSpc>
                <a:spcPct val="150000"/>
              </a:lnSpc>
            </a:pPr>
            <a:r>
              <a:rPr lang="en-US" altLang="en-US" sz="3200" dirty="0">
                <a:solidFill>
                  <a:schemeClr val="tx2"/>
                </a:solidFill>
                <a:latin typeface="+mn-lt"/>
              </a:rPr>
              <a:t>         URL  accordingly. Also, All the above code is in Main() method.</a:t>
            </a:r>
          </a:p>
          <a:p>
            <a:pPr marL="914400" lvl="2" indent="0">
              <a:lnSpc>
                <a:spcPct val="150000"/>
              </a:lnSpc>
            </a:pPr>
            <a:endParaRPr lang="en-US" altLang="en-US" sz="1100" dirty="0">
              <a:solidFill>
                <a:schemeClr val="tx2"/>
              </a:solidFill>
              <a:latin typeface="+mn-lt"/>
            </a:endParaRPr>
          </a:p>
          <a:p>
            <a:pPr marL="914400" lvl="2" indent="0">
              <a:lnSpc>
                <a:spcPct val="150000"/>
              </a:lnSpc>
            </a:pPr>
            <a:r>
              <a:rPr lang="en-US" altLang="en-US" sz="3200" dirty="0">
                <a:solidFill>
                  <a:schemeClr val="tx2"/>
                </a:solidFill>
                <a:latin typeface="+mn-lt"/>
              </a:rPr>
              <a:t>     2. Here use your own DB username and DB password</a:t>
            </a:r>
            <a:endParaRPr lang="en-CA" altLang="en-US" sz="3200" dirty="0">
              <a:solidFill>
                <a:schemeClr val="tx2"/>
              </a:solidFill>
              <a:latin typeface="+mn-lt"/>
            </a:endParaRPr>
          </a:p>
          <a:p>
            <a:pPr marL="914400" lvl="2" indent="0">
              <a:lnSpc>
                <a:spcPct val="150000"/>
              </a:lnSpc>
            </a:pPr>
            <a:r>
              <a:rPr lang="en-CA" altLang="en-US" sz="3200" dirty="0">
                <a:solidFill>
                  <a:schemeClr val="tx2"/>
                </a:solidFill>
                <a:latin typeface="+mn-lt"/>
              </a:rPr>
              <a:t>     3. </a:t>
            </a:r>
            <a:r>
              <a:rPr lang="en-US" altLang="en-US" sz="3200" dirty="0">
                <a:solidFill>
                  <a:schemeClr val="tx2"/>
                </a:solidFill>
                <a:latin typeface="+mn-lt"/>
              </a:rPr>
              <a:t>Class </a:t>
            </a:r>
            <a:r>
              <a:rPr lang="en-US" altLang="en-US" sz="3200" dirty="0" err="1">
                <a:solidFill>
                  <a:srgbClr val="FF0000"/>
                </a:solidFill>
                <a:latin typeface="+mn-lt"/>
              </a:rPr>
              <a:t>com.mysql.jdbc.Driver</a:t>
            </a:r>
            <a:r>
              <a:rPr lang="en-US" altLang="en-US" sz="3200" dirty="0">
                <a:solidFill>
                  <a:srgbClr val="FF0000"/>
                </a:solidFill>
                <a:latin typeface="+mn-lt"/>
              </a:rPr>
              <a:t> </a:t>
            </a:r>
            <a:r>
              <a:rPr lang="en-US" altLang="en-US" sz="3200" dirty="0">
                <a:solidFill>
                  <a:schemeClr val="tx2"/>
                </a:solidFill>
                <a:latin typeface="+mn-lt"/>
              </a:rPr>
              <a:t>This is deprecated. The new driver class is </a:t>
            </a:r>
            <a:r>
              <a:rPr lang="en-US" altLang="en-US" sz="3200" dirty="0" err="1">
                <a:solidFill>
                  <a:srgbClr val="FF0000"/>
                </a:solidFill>
                <a:latin typeface="+mn-lt"/>
              </a:rPr>
              <a:t>com.mysql.cj.jdbc.Driver</a:t>
            </a:r>
            <a:r>
              <a:rPr lang="en-US" altLang="en-US" sz="3200" dirty="0">
                <a:solidFill>
                  <a:schemeClr val="tx2"/>
                </a:solidFill>
                <a:latin typeface="+mn-lt"/>
              </a:rPr>
              <a:t>. </a:t>
            </a:r>
          </a:p>
          <a:p>
            <a:pPr marL="914400" lvl="2" indent="0">
              <a:lnSpc>
                <a:spcPct val="150000"/>
              </a:lnSpc>
            </a:pPr>
            <a:r>
              <a:rPr lang="en-US" altLang="en-US" sz="3200" dirty="0">
                <a:solidFill>
                  <a:schemeClr val="tx2"/>
                </a:solidFill>
                <a:latin typeface="+mn-lt"/>
              </a:rPr>
              <a:t>	(It will work with old class but with warning )</a:t>
            </a:r>
          </a:p>
        </p:txBody>
      </p:sp>
    </p:spTree>
    <p:extLst>
      <p:ext uri="{BB962C8B-B14F-4D97-AF65-F5344CB8AC3E}">
        <p14:creationId xmlns:p14="http://schemas.microsoft.com/office/powerpoint/2010/main" val="42897785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023924" y="819864"/>
            <a:ext cx="21684343" cy="145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600" dirty="0">
                <a:solidFill>
                  <a:schemeClr val="tx2">
                    <a:lumMod val="90000"/>
                    <a:lumOff val="10000"/>
                  </a:schemeClr>
                </a:solidFill>
                <a:latin typeface="Nunito"/>
              </a:rPr>
              <a:t>Step1: Establish a connection (Cont.)</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3417499" y="2809058"/>
            <a:ext cx="18941143" cy="831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3200" dirty="0">
                <a:solidFill>
                  <a:schemeClr val="tx2"/>
                </a:solidFill>
                <a:latin typeface="+mn-lt"/>
                <a:ea typeface="Nunito"/>
                <a:cs typeface="Nunito"/>
              </a:rPr>
              <a:t>….</a:t>
            </a:r>
          </a:p>
          <a:p>
            <a:pPr>
              <a:lnSpc>
                <a:spcPct val="150000"/>
              </a:lnSpc>
            </a:pPr>
            <a:r>
              <a:rPr lang="en-CA" altLang="en-US" sz="3200" dirty="0">
                <a:solidFill>
                  <a:schemeClr val="tx2"/>
                </a:solidFill>
                <a:latin typeface="+mn-lt"/>
                <a:ea typeface="Nunito"/>
                <a:cs typeface="Nunito"/>
              </a:rPr>
              <a:t>try</a:t>
            </a:r>
          </a:p>
          <a:p>
            <a:pPr>
              <a:lnSpc>
                <a:spcPct val="150000"/>
              </a:lnSpc>
            </a:pPr>
            <a:r>
              <a:rPr lang="en-CA" altLang="en-US" sz="3200" dirty="0">
                <a:solidFill>
                  <a:schemeClr val="tx2"/>
                </a:solidFill>
                <a:latin typeface="+mn-lt"/>
                <a:ea typeface="Nunito"/>
                <a:cs typeface="Nunito"/>
              </a:rPr>
              <a:t>{</a:t>
            </a:r>
          </a:p>
          <a:p>
            <a:pPr lvl="2">
              <a:lnSpc>
                <a:spcPct val="150000"/>
              </a:lnSpc>
            </a:pPr>
            <a:r>
              <a:rPr lang="en-CA" altLang="en-US" sz="3200" dirty="0">
                <a:solidFill>
                  <a:schemeClr val="tx2"/>
                </a:solidFill>
                <a:latin typeface="+mn-lt"/>
                <a:ea typeface="Nunito"/>
                <a:cs typeface="Nunito"/>
              </a:rPr>
              <a:t>// Register JDBC driver</a:t>
            </a:r>
          </a:p>
          <a:p>
            <a:pPr lvl="2">
              <a:lnSpc>
                <a:spcPct val="150000"/>
              </a:lnSpc>
            </a:pPr>
            <a:r>
              <a:rPr lang="en-CA" altLang="en-US" sz="3200" dirty="0" err="1">
                <a:solidFill>
                  <a:schemeClr val="tx2"/>
                </a:solidFill>
                <a:latin typeface="+mn-lt"/>
                <a:ea typeface="Nunito"/>
                <a:cs typeface="Nunito"/>
              </a:rPr>
              <a:t>Class.forName</a:t>
            </a:r>
            <a:r>
              <a:rPr lang="en-CA" altLang="en-US" sz="3200" dirty="0">
                <a:solidFill>
                  <a:schemeClr val="tx2"/>
                </a:solidFill>
                <a:latin typeface="+mn-lt"/>
                <a:ea typeface="Nunito"/>
                <a:cs typeface="Nunito"/>
              </a:rPr>
              <a:t>(JDBC_DRIVER);</a:t>
            </a:r>
          </a:p>
          <a:p>
            <a:pPr lvl="2">
              <a:lnSpc>
                <a:spcPct val="150000"/>
              </a:lnSpc>
            </a:pPr>
            <a:endParaRPr lang="en-CA" altLang="en-US" sz="3200" dirty="0">
              <a:solidFill>
                <a:schemeClr val="tx2"/>
              </a:solidFill>
              <a:latin typeface="+mn-lt"/>
              <a:ea typeface="Nunito"/>
              <a:cs typeface="Nunito"/>
            </a:endParaRPr>
          </a:p>
          <a:p>
            <a:pPr lvl="2">
              <a:lnSpc>
                <a:spcPct val="150000"/>
              </a:lnSpc>
            </a:pPr>
            <a:r>
              <a:rPr lang="en-CA" altLang="en-US" sz="3200" dirty="0">
                <a:solidFill>
                  <a:schemeClr val="tx2"/>
                </a:solidFill>
                <a:latin typeface="+mn-lt"/>
                <a:ea typeface="Nunito"/>
                <a:cs typeface="Nunito"/>
              </a:rPr>
              <a:t>//Open a connection</a:t>
            </a:r>
          </a:p>
          <a:p>
            <a:pPr lvl="2">
              <a:lnSpc>
                <a:spcPct val="150000"/>
              </a:lnSpc>
            </a:pPr>
            <a:r>
              <a:rPr lang="en-CA" altLang="en-US" sz="3200" dirty="0" err="1">
                <a:solidFill>
                  <a:schemeClr val="tx2"/>
                </a:solidFill>
                <a:latin typeface="+mn-lt"/>
                <a:ea typeface="Nunito"/>
                <a:cs typeface="Nunito"/>
              </a:rPr>
              <a:t>System.out.println</a:t>
            </a:r>
            <a:r>
              <a:rPr lang="en-CA" altLang="en-US" sz="3200" dirty="0">
                <a:solidFill>
                  <a:schemeClr val="tx2"/>
                </a:solidFill>
                <a:latin typeface="+mn-lt"/>
                <a:ea typeface="Nunito"/>
                <a:cs typeface="Nunito"/>
              </a:rPr>
              <a:t>("Connecting to database...");</a:t>
            </a:r>
          </a:p>
          <a:p>
            <a:pPr lvl="2">
              <a:lnSpc>
                <a:spcPct val="150000"/>
              </a:lnSpc>
            </a:pPr>
            <a:r>
              <a:rPr lang="en-CA" altLang="en-US" sz="3200" dirty="0">
                <a:solidFill>
                  <a:schemeClr val="tx2"/>
                </a:solidFill>
                <a:latin typeface="+mn-lt"/>
                <a:ea typeface="Nunito"/>
                <a:cs typeface="Nunito"/>
              </a:rPr>
              <a:t>Connection conn = </a:t>
            </a:r>
            <a:r>
              <a:rPr lang="en-CA" altLang="en-US" sz="3200" dirty="0" err="1">
                <a:solidFill>
                  <a:schemeClr val="tx2"/>
                </a:solidFill>
                <a:latin typeface="+mn-lt"/>
                <a:ea typeface="Nunito"/>
                <a:cs typeface="Nunito"/>
              </a:rPr>
              <a:t>DriverManager.getConnection</a:t>
            </a:r>
            <a:r>
              <a:rPr lang="en-CA" altLang="en-US" sz="3200" dirty="0">
                <a:solidFill>
                  <a:schemeClr val="tx2"/>
                </a:solidFill>
                <a:latin typeface="+mn-lt"/>
                <a:ea typeface="Nunito"/>
                <a:cs typeface="Nunito"/>
              </a:rPr>
              <a:t>(DB_URL+DB_NAME,DB_USER,DB_PASSWORD);</a:t>
            </a:r>
          </a:p>
          <a:p>
            <a:pPr lvl="2">
              <a:lnSpc>
                <a:spcPct val="150000"/>
              </a:lnSpc>
            </a:pPr>
            <a:r>
              <a:rPr lang="en-CA" altLang="en-US" sz="3200" dirty="0">
                <a:solidFill>
                  <a:schemeClr val="tx2"/>
                </a:solidFill>
                <a:latin typeface="+mn-lt"/>
                <a:ea typeface="Nunito"/>
                <a:cs typeface="Nunito"/>
              </a:rPr>
              <a:t>….</a:t>
            </a:r>
          </a:p>
          <a:p>
            <a:pPr>
              <a:lnSpc>
                <a:spcPct val="150000"/>
              </a:lnSpc>
            </a:pPr>
            <a:r>
              <a:rPr lang="en-CA" altLang="en-US" sz="3200" dirty="0">
                <a:solidFill>
                  <a:schemeClr val="tx2"/>
                </a:solidFill>
                <a:latin typeface="+mn-lt"/>
                <a:ea typeface="Nunito"/>
                <a:cs typeface="Nunito"/>
              </a:rPr>
              <a:t>}</a:t>
            </a:r>
          </a:p>
        </p:txBody>
      </p:sp>
    </p:spTree>
    <p:extLst>
      <p:ext uri="{BB962C8B-B14F-4D97-AF65-F5344CB8AC3E}">
        <p14:creationId xmlns:p14="http://schemas.microsoft.com/office/powerpoint/2010/main" val="29231817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90206" y="1353290"/>
            <a:ext cx="21684343" cy="145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600" dirty="0">
                <a:solidFill>
                  <a:schemeClr val="tx2">
                    <a:lumMod val="90000"/>
                    <a:lumOff val="10000"/>
                  </a:schemeClr>
                </a:solidFill>
                <a:latin typeface="Nunito"/>
              </a:rPr>
              <a:t>Step2: Create JDBC Statements</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3489217" y="3848964"/>
            <a:ext cx="18941143" cy="663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dirty="0">
                <a:solidFill>
                  <a:schemeClr val="tx2"/>
                </a:solidFill>
                <a:latin typeface="+mn-lt"/>
                <a:ea typeface="Nunito"/>
                <a:cs typeface="Nunito"/>
              </a:rPr>
              <a:t>try</a:t>
            </a:r>
          </a:p>
          <a:p>
            <a:pPr>
              <a:lnSpc>
                <a:spcPct val="150000"/>
              </a:lnSpc>
            </a:pPr>
            <a:r>
              <a:rPr lang="en-CA" altLang="en-US" dirty="0">
                <a:solidFill>
                  <a:schemeClr val="tx2"/>
                </a:solidFill>
                <a:latin typeface="+mn-lt"/>
                <a:ea typeface="Nunito"/>
                <a:cs typeface="Nunito"/>
              </a:rPr>
              <a:t> {</a:t>
            </a:r>
          </a:p>
          <a:p>
            <a:pPr>
              <a:lnSpc>
                <a:spcPct val="150000"/>
              </a:lnSpc>
            </a:pPr>
            <a:r>
              <a:rPr lang="en-CA" altLang="en-US" dirty="0">
                <a:solidFill>
                  <a:schemeClr val="tx2"/>
                </a:solidFill>
                <a:latin typeface="+mn-lt"/>
                <a:ea typeface="Nunito"/>
                <a:cs typeface="Nunito"/>
              </a:rPr>
              <a:t>	….</a:t>
            </a:r>
          </a:p>
          <a:p>
            <a:pPr>
              <a:lnSpc>
                <a:spcPct val="150000"/>
              </a:lnSpc>
            </a:pPr>
            <a:r>
              <a:rPr lang="en-CA" altLang="en-US" dirty="0">
                <a:solidFill>
                  <a:schemeClr val="tx2"/>
                </a:solidFill>
                <a:latin typeface="+mn-lt"/>
                <a:ea typeface="Nunito"/>
                <a:cs typeface="Nunito"/>
              </a:rPr>
              <a:t>	</a:t>
            </a:r>
            <a:r>
              <a:rPr lang="en-US" altLang="en-US" dirty="0">
                <a:solidFill>
                  <a:schemeClr val="tx2"/>
                </a:solidFill>
                <a:latin typeface="+mn-lt"/>
                <a:ea typeface="Nunito"/>
                <a:cs typeface="Nunito"/>
              </a:rPr>
              <a:t> //Create JDBC Statements</a:t>
            </a:r>
          </a:p>
          <a:p>
            <a:pPr>
              <a:lnSpc>
                <a:spcPct val="150000"/>
              </a:lnSpc>
            </a:pPr>
            <a:r>
              <a:rPr lang="en-US" altLang="en-US" dirty="0">
                <a:solidFill>
                  <a:schemeClr val="tx2"/>
                </a:solidFill>
                <a:latin typeface="+mn-lt"/>
                <a:ea typeface="Nunito"/>
                <a:cs typeface="Nunito"/>
              </a:rPr>
              <a:t>	</a:t>
            </a:r>
            <a:r>
              <a:rPr lang="en-US" altLang="en-US" dirty="0" err="1">
                <a:solidFill>
                  <a:schemeClr val="tx2"/>
                </a:solidFill>
                <a:latin typeface="+mn-lt"/>
                <a:ea typeface="Nunito"/>
                <a:cs typeface="Nunito"/>
              </a:rPr>
              <a:t>System.out.println</a:t>
            </a:r>
            <a:r>
              <a:rPr lang="en-US" altLang="en-US" dirty="0">
                <a:solidFill>
                  <a:schemeClr val="tx2"/>
                </a:solidFill>
                <a:latin typeface="+mn-lt"/>
                <a:ea typeface="Nunito"/>
                <a:cs typeface="Nunito"/>
              </a:rPr>
              <a:t>("Creating statement...");</a:t>
            </a:r>
          </a:p>
          <a:p>
            <a:pPr>
              <a:lnSpc>
                <a:spcPct val="150000"/>
              </a:lnSpc>
            </a:pPr>
            <a:r>
              <a:rPr lang="en-US" altLang="en-US" dirty="0">
                <a:solidFill>
                  <a:schemeClr val="tx2"/>
                </a:solidFill>
                <a:latin typeface="+mn-lt"/>
                <a:ea typeface="Nunito"/>
                <a:cs typeface="Nunito"/>
              </a:rPr>
              <a:t>	</a:t>
            </a:r>
            <a:r>
              <a:rPr lang="en-US" altLang="en-US" dirty="0" err="1">
                <a:solidFill>
                  <a:schemeClr val="tx2"/>
                </a:solidFill>
                <a:latin typeface="+mn-lt"/>
                <a:ea typeface="Nunito"/>
                <a:cs typeface="Nunito"/>
              </a:rPr>
              <a:t>stmt</a:t>
            </a:r>
            <a:r>
              <a:rPr lang="en-US" altLang="en-US" dirty="0">
                <a:solidFill>
                  <a:schemeClr val="tx2"/>
                </a:solidFill>
                <a:latin typeface="+mn-lt"/>
                <a:ea typeface="Nunito"/>
                <a:cs typeface="Nunito"/>
              </a:rPr>
              <a:t> = </a:t>
            </a:r>
            <a:r>
              <a:rPr lang="en-US" altLang="en-US" dirty="0" err="1">
                <a:solidFill>
                  <a:schemeClr val="tx2"/>
                </a:solidFill>
                <a:latin typeface="+mn-lt"/>
                <a:ea typeface="Nunito"/>
                <a:cs typeface="Nunito"/>
              </a:rPr>
              <a:t>conn.createStatement</a:t>
            </a:r>
            <a:r>
              <a:rPr lang="en-US" altLang="en-US" dirty="0">
                <a:solidFill>
                  <a:schemeClr val="tx2"/>
                </a:solidFill>
                <a:latin typeface="+mn-lt"/>
                <a:ea typeface="Nunito"/>
                <a:cs typeface="Nunito"/>
              </a:rPr>
              <a:t>();</a:t>
            </a:r>
          </a:p>
          <a:p>
            <a:pPr>
              <a:lnSpc>
                <a:spcPct val="150000"/>
              </a:lnSpc>
            </a:pPr>
            <a:r>
              <a:rPr lang="en-US" altLang="en-US" dirty="0">
                <a:solidFill>
                  <a:schemeClr val="tx2"/>
                </a:solidFill>
                <a:latin typeface="+mn-lt"/>
                <a:ea typeface="Nunito"/>
                <a:cs typeface="Nunito"/>
              </a:rPr>
              <a:t>	….</a:t>
            </a:r>
            <a:endParaRPr lang="en-CA" altLang="en-US" dirty="0">
              <a:solidFill>
                <a:schemeClr val="tx2"/>
              </a:solidFill>
              <a:latin typeface="+mn-lt"/>
              <a:ea typeface="Nunito"/>
              <a:cs typeface="Nunito"/>
            </a:endParaRPr>
          </a:p>
          <a:p>
            <a:pPr>
              <a:lnSpc>
                <a:spcPct val="150000"/>
              </a:lnSpc>
            </a:pPr>
            <a:r>
              <a:rPr lang="en-CA" altLang="en-US" dirty="0">
                <a:solidFill>
                  <a:schemeClr val="tx2"/>
                </a:solidFill>
                <a:latin typeface="+mn-lt"/>
                <a:ea typeface="Nunito"/>
                <a:cs typeface="Nunito"/>
              </a:rPr>
              <a:t> }</a:t>
            </a:r>
            <a:endParaRPr lang="en-CA" altLang="en-US" sz="4000" dirty="0">
              <a:solidFill>
                <a:schemeClr val="tx2"/>
              </a:solidFill>
              <a:latin typeface="+mn-lt"/>
              <a:ea typeface="Nunito"/>
              <a:cs typeface="Nunito"/>
            </a:endParaRPr>
          </a:p>
        </p:txBody>
      </p:sp>
    </p:spTree>
    <p:extLst>
      <p:ext uri="{BB962C8B-B14F-4D97-AF65-F5344CB8AC3E}">
        <p14:creationId xmlns:p14="http://schemas.microsoft.com/office/powerpoint/2010/main" val="24332202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071154" y="1208411"/>
            <a:ext cx="21684343" cy="145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600" dirty="0">
                <a:solidFill>
                  <a:schemeClr val="tx2">
                    <a:lumMod val="90000"/>
                    <a:lumOff val="10000"/>
                  </a:schemeClr>
                </a:solidFill>
                <a:latin typeface="Nunito"/>
              </a:rPr>
              <a:t>Step3: Execute SQL Statements</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3005123" y="3539463"/>
            <a:ext cx="20037245" cy="663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dirty="0">
                <a:solidFill>
                  <a:schemeClr val="tx2"/>
                </a:solidFill>
                <a:latin typeface="+mn-lt"/>
                <a:ea typeface="Nunito"/>
                <a:cs typeface="Nunito"/>
              </a:rPr>
              <a:t>try</a:t>
            </a:r>
          </a:p>
          <a:p>
            <a:pPr>
              <a:lnSpc>
                <a:spcPct val="150000"/>
              </a:lnSpc>
            </a:pPr>
            <a:r>
              <a:rPr lang="en-CA" altLang="en-US" dirty="0">
                <a:solidFill>
                  <a:schemeClr val="tx2"/>
                </a:solidFill>
                <a:latin typeface="+mn-lt"/>
                <a:ea typeface="Nunito"/>
                <a:cs typeface="Nunito"/>
              </a:rPr>
              <a:t>{</a:t>
            </a:r>
          </a:p>
          <a:p>
            <a:pPr>
              <a:lnSpc>
                <a:spcPct val="150000"/>
              </a:lnSpc>
            </a:pPr>
            <a:r>
              <a:rPr lang="en-CA" altLang="en-US" dirty="0">
                <a:solidFill>
                  <a:schemeClr val="tx2"/>
                </a:solidFill>
                <a:latin typeface="+mn-lt"/>
                <a:ea typeface="Nunito"/>
                <a:cs typeface="Nunito"/>
              </a:rPr>
              <a:t>	….</a:t>
            </a:r>
          </a:p>
          <a:p>
            <a:pPr>
              <a:lnSpc>
                <a:spcPct val="150000"/>
              </a:lnSpc>
            </a:pPr>
            <a:r>
              <a:rPr lang="en-CA" altLang="en-US" dirty="0">
                <a:solidFill>
                  <a:schemeClr val="tx2"/>
                </a:solidFill>
                <a:latin typeface="+mn-lt"/>
                <a:ea typeface="Nunito"/>
                <a:cs typeface="Nunito"/>
              </a:rPr>
              <a:t>	</a:t>
            </a:r>
            <a:r>
              <a:rPr lang="en-US" altLang="en-US" dirty="0">
                <a:solidFill>
                  <a:schemeClr val="tx2"/>
                </a:solidFill>
                <a:latin typeface="+mn-lt"/>
                <a:ea typeface="Nunito"/>
                <a:cs typeface="Nunito"/>
              </a:rPr>
              <a:t> //Execute a query</a:t>
            </a:r>
          </a:p>
          <a:p>
            <a:pPr>
              <a:lnSpc>
                <a:spcPct val="150000"/>
              </a:lnSpc>
            </a:pPr>
            <a:r>
              <a:rPr lang="en-US" altLang="en-US" dirty="0">
                <a:solidFill>
                  <a:schemeClr val="tx2"/>
                </a:solidFill>
                <a:latin typeface="+mn-lt"/>
                <a:ea typeface="Nunito"/>
                <a:cs typeface="Nunito"/>
              </a:rPr>
              <a:t>	String </a:t>
            </a:r>
            <a:r>
              <a:rPr lang="en-US" altLang="en-US" dirty="0" err="1">
                <a:solidFill>
                  <a:schemeClr val="tx2"/>
                </a:solidFill>
                <a:latin typeface="+mn-lt"/>
                <a:ea typeface="Nunito"/>
                <a:cs typeface="Nunito"/>
              </a:rPr>
              <a:t>sql</a:t>
            </a:r>
            <a:r>
              <a:rPr lang="en-US" altLang="en-US" dirty="0">
                <a:solidFill>
                  <a:schemeClr val="tx2"/>
                </a:solidFill>
                <a:latin typeface="+mn-lt"/>
                <a:ea typeface="Nunito"/>
                <a:cs typeface="Nunito"/>
              </a:rPr>
              <a:t> = "SELECT </a:t>
            </a:r>
            <a:r>
              <a:rPr lang="en-US" altLang="en-US" dirty="0" err="1">
                <a:solidFill>
                  <a:schemeClr val="tx2"/>
                </a:solidFill>
                <a:latin typeface="+mn-lt"/>
                <a:ea typeface="Nunito"/>
                <a:cs typeface="Nunito"/>
              </a:rPr>
              <a:t>user_id</a:t>
            </a:r>
            <a:r>
              <a:rPr lang="en-US" altLang="en-US" dirty="0">
                <a:solidFill>
                  <a:schemeClr val="tx2"/>
                </a:solidFill>
                <a:latin typeface="+mn-lt"/>
                <a:ea typeface="Nunito"/>
                <a:cs typeface="Nunito"/>
              </a:rPr>
              <a:t>, </a:t>
            </a:r>
            <a:r>
              <a:rPr lang="en-US" altLang="en-US" dirty="0" err="1">
                <a:solidFill>
                  <a:schemeClr val="tx2"/>
                </a:solidFill>
                <a:latin typeface="+mn-lt"/>
                <a:ea typeface="Nunito"/>
                <a:cs typeface="Nunito"/>
              </a:rPr>
              <a:t>first_name</a:t>
            </a:r>
            <a:r>
              <a:rPr lang="en-US" altLang="en-US" dirty="0">
                <a:solidFill>
                  <a:schemeClr val="tx2"/>
                </a:solidFill>
                <a:latin typeface="+mn-lt"/>
                <a:ea typeface="Nunito"/>
                <a:cs typeface="Nunito"/>
              </a:rPr>
              <a:t>, </a:t>
            </a:r>
            <a:r>
              <a:rPr lang="en-US" altLang="en-US" dirty="0" err="1">
                <a:solidFill>
                  <a:schemeClr val="tx2"/>
                </a:solidFill>
                <a:latin typeface="+mn-lt"/>
                <a:ea typeface="Nunito"/>
                <a:cs typeface="Nunito"/>
              </a:rPr>
              <a:t>last_name</a:t>
            </a:r>
            <a:r>
              <a:rPr lang="en-US" altLang="en-US" dirty="0">
                <a:solidFill>
                  <a:schemeClr val="tx2"/>
                </a:solidFill>
                <a:latin typeface="+mn-lt"/>
                <a:ea typeface="Nunito"/>
                <a:cs typeface="Nunito"/>
              </a:rPr>
              <a:t> FROM </a:t>
            </a:r>
            <a:r>
              <a:rPr lang="en-US" altLang="en-US" dirty="0" err="1">
                <a:solidFill>
                  <a:schemeClr val="tx2"/>
                </a:solidFill>
                <a:latin typeface="+mn-lt"/>
                <a:ea typeface="Nunito"/>
                <a:cs typeface="Nunito"/>
              </a:rPr>
              <a:t>user_details</a:t>
            </a:r>
            <a:r>
              <a:rPr lang="en-US" altLang="en-US" dirty="0">
                <a:solidFill>
                  <a:schemeClr val="tx2"/>
                </a:solidFill>
                <a:latin typeface="+mn-lt"/>
                <a:ea typeface="Nunito"/>
                <a:cs typeface="Nunito"/>
              </a:rPr>
              <a:t>"; </a:t>
            </a:r>
          </a:p>
          <a:p>
            <a:pPr>
              <a:lnSpc>
                <a:spcPct val="150000"/>
              </a:lnSpc>
            </a:pPr>
            <a:r>
              <a:rPr lang="en-US" altLang="en-US" dirty="0">
                <a:solidFill>
                  <a:schemeClr val="tx2"/>
                </a:solidFill>
                <a:latin typeface="+mn-lt"/>
                <a:ea typeface="Nunito"/>
                <a:cs typeface="Nunito"/>
              </a:rPr>
              <a:t>	ResultSet </a:t>
            </a:r>
            <a:r>
              <a:rPr lang="en-US" altLang="en-US" dirty="0" err="1">
                <a:solidFill>
                  <a:schemeClr val="tx2"/>
                </a:solidFill>
                <a:latin typeface="+mn-lt"/>
                <a:ea typeface="Nunito"/>
                <a:cs typeface="Nunito"/>
              </a:rPr>
              <a:t>rs</a:t>
            </a:r>
            <a:r>
              <a:rPr lang="en-US" altLang="en-US" dirty="0">
                <a:solidFill>
                  <a:schemeClr val="tx2"/>
                </a:solidFill>
                <a:latin typeface="+mn-lt"/>
                <a:ea typeface="Nunito"/>
                <a:cs typeface="Nunito"/>
              </a:rPr>
              <a:t> = </a:t>
            </a:r>
            <a:r>
              <a:rPr lang="en-US" altLang="en-US" dirty="0" err="1">
                <a:solidFill>
                  <a:schemeClr val="tx2"/>
                </a:solidFill>
                <a:latin typeface="+mn-lt"/>
                <a:ea typeface="Nunito"/>
                <a:cs typeface="Nunito"/>
              </a:rPr>
              <a:t>stmt.executeQuery</a:t>
            </a:r>
            <a:r>
              <a:rPr lang="en-US" altLang="en-US" dirty="0">
                <a:solidFill>
                  <a:schemeClr val="tx2"/>
                </a:solidFill>
                <a:latin typeface="+mn-lt"/>
                <a:ea typeface="Nunito"/>
                <a:cs typeface="Nunito"/>
              </a:rPr>
              <a:t>(</a:t>
            </a:r>
            <a:r>
              <a:rPr lang="en-US" altLang="en-US" dirty="0" err="1">
                <a:solidFill>
                  <a:schemeClr val="tx2"/>
                </a:solidFill>
                <a:latin typeface="+mn-lt"/>
                <a:ea typeface="Nunito"/>
                <a:cs typeface="Nunito"/>
              </a:rPr>
              <a:t>sql</a:t>
            </a:r>
            <a:r>
              <a:rPr lang="en-US" altLang="en-US" dirty="0">
                <a:solidFill>
                  <a:schemeClr val="tx2"/>
                </a:solidFill>
                <a:latin typeface="+mn-lt"/>
                <a:ea typeface="Nunito"/>
                <a:cs typeface="Nunito"/>
              </a:rPr>
              <a:t>);  // We may not have ResultSet for other queries</a:t>
            </a:r>
          </a:p>
          <a:p>
            <a:pPr>
              <a:lnSpc>
                <a:spcPct val="150000"/>
              </a:lnSpc>
            </a:pPr>
            <a:r>
              <a:rPr lang="en-US" altLang="en-US" dirty="0">
                <a:solidFill>
                  <a:schemeClr val="tx2"/>
                </a:solidFill>
                <a:latin typeface="+mn-lt"/>
                <a:ea typeface="Nunito"/>
                <a:cs typeface="Nunito"/>
              </a:rPr>
              <a:t>	….</a:t>
            </a:r>
            <a:endParaRPr lang="en-CA" altLang="en-US" dirty="0">
              <a:solidFill>
                <a:schemeClr val="tx2"/>
              </a:solidFill>
              <a:latin typeface="+mn-lt"/>
              <a:ea typeface="Nunito"/>
              <a:cs typeface="Nunito"/>
            </a:endParaRPr>
          </a:p>
          <a:p>
            <a:pPr>
              <a:lnSpc>
                <a:spcPct val="150000"/>
              </a:lnSpc>
            </a:pPr>
            <a:r>
              <a:rPr lang="en-CA" altLang="en-US" dirty="0">
                <a:solidFill>
                  <a:schemeClr val="tx2"/>
                </a:solidFill>
                <a:latin typeface="+mn-lt"/>
                <a:ea typeface="Nunito"/>
                <a:cs typeface="Nunito"/>
              </a:rPr>
              <a:t>}</a:t>
            </a:r>
            <a:endParaRPr lang="en-CA" altLang="en-US" sz="4000" dirty="0">
              <a:solidFill>
                <a:schemeClr val="tx2"/>
              </a:solidFill>
              <a:latin typeface="+mn-lt"/>
              <a:ea typeface="Nunito"/>
              <a:cs typeface="Nunito"/>
            </a:endParaRPr>
          </a:p>
        </p:txBody>
      </p:sp>
    </p:spTree>
    <p:extLst>
      <p:ext uri="{BB962C8B-B14F-4D97-AF65-F5344CB8AC3E}">
        <p14:creationId xmlns:p14="http://schemas.microsoft.com/office/powerpoint/2010/main" val="17681112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113570" y="441950"/>
            <a:ext cx="21684343"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Step4: GET ResultSet (If Applicable)</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3580401" y="1946910"/>
            <a:ext cx="20037245" cy="986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3200" dirty="0">
                <a:solidFill>
                  <a:schemeClr val="tx2"/>
                </a:solidFill>
                <a:latin typeface="+mn-lt"/>
                <a:ea typeface="Nunito"/>
                <a:cs typeface="Nunito"/>
              </a:rPr>
              <a:t>try</a:t>
            </a:r>
          </a:p>
          <a:p>
            <a:pPr>
              <a:lnSpc>
                <a:spcPct val="150000"/>
              </a:lnSpc>
            </a:pPr>
            <a:r>
              <a:rPr lang="en-CA" altLang="en-US" sz="3200" dirty="0">
                <a:solidFill>
                  <a:schemeClr val="tx2"/>
                </a:solidFill>
                <a:latin typeface="+mn-lt"/>
                <a:ea typeface="Nunito"/>
                <a:cs typeface="Nunito"/>
              </a:rPr>
              <a:t>{</a:t>
            </a:r>
          </a:p>
          <a:p>
            <a:pPr>
              <a:lnSpc>
                <a:spcPct val="150000"/>
              </a:lnSpc>
            </a:pPr>
            <a:r>
              <a:rPr lang="en-CA" altLang="en-US" sz="3200" dirty="0">
                <a:solidFill>
                  <a:schemeClr val="tx2"/>
                </a:solidFill>
                <a:latin typeface="+mn-lt"/>
                <a:ea typeface="Nunito"/>
                <a:cs typeface="Nunito"/>
              </a:rPr>
              <a:t>	….</a:t>
            </a:r>
          </a:p>
          <a:p>
            <a:pPr>
              <a:lnSpc>
                <a:spcPct val="150000"/>
              </a:lnSpc>
            </a:pPr>
            <a:r>
              <a:rPr lang="en-CA" altLang="en-US" sz="3200" dirty="0">
                <a:solidFill>
                  <a:schemeClr val="tx2"/>
                </a:solidFill>
                <a:latin typeface="+mn-lt"/>
                <a:ea typeface="Nunito"/>
                <a:cs typeface="Nunito"/>
              </a:rPr>
              <a:t>	</a:t>
            </a:r>
            <a:r>
              <a:rPr lang="en-US" altLang="en-US" sz="3200" dirty="0">
                <a:solidFill>
                  <a:schemeClr val="tx2"/>
                </a:solidFill>
                <a:latin typeface="+mn-lt"/>
                <a:ea typeface="Nunito"/>
                <a:cs typeface="Nunito"/>
              </a:rPr>
              <a:t> // Extract data from result set</a:t>
            </a:r>
          </a:p>
          <a:p>
            <a:pPr>
              <a:lnSpc>
                <a:spcPct val="150000"/>
              </a:lnSpc>
            </a:pPr>
            <a:r>
              <a:rPr lang="en-US" altLang="en-US" sz="3200" dirty="0">
                <a:solidFill>
                  <a:schemeClr val="tx2"/>
                </a:solidFill>
                <a:latin typeface="+mn-lt"/>
                <a:ea typeface="Nunito"/>
                <a:cs typeface="Nunito"/>
              </a:rPr>
              <a:t>	while(</a:t>
            </a:r>
            <a:r>
              <a:rPr lang="en-US" altLang="en-US" sz="3200" dirty="0" err="1">
                <a:solidFill>
                  <a:schemeClr val="tx2"/>
                </a:solidFill>
                <a:latin typeface="+mn-lt"/>
                <a:ea typeface="Nunito"/>
                <a:cs typeface="Nunito"/>
              </a:rPr>
              <a:t>rs.next</a:t>
            </a:r>
            <a:r>
              <a:rPr lang="en-US" altLang="en-US" sz="3200" dirty="0">
                <a:solidFill>
                  <a:schemeClr val="tx2"/>
                </a:solidFill>
                <a:latin typeface="+mn-lt"/>
                <a:ea typeface="Nunito"/>
                <a:cs typeface="Nunito"/>
              </a:rPr>
              <a:t>())</a:t>
            </a:r>
          </a:p>
          <a:p>
            <a:pPr>
              <a:lnSpc>
                <a:spcPct val="150000"/>
              </a:lnSpc>
            </a:pPr>
            <a:r>
              <a:rPr lang="en-US" altLang="en-US" sz="3200" dirty="0">
                <a:solidFill>
                  <a:schemeClr val="tx2"/>
                </a:solidFill>
                <a:latin typeface="+mn-lt"/>
                <a:ea typeface="Nunito"/>
                <a:cs typeface="Nunito"/>
              </a:rPr>
              <a:t>	{ 	//Retrieve by column name</a:t>
            </a:r>
          </a:p>
          <a:p>
            <a:pPr>
              <a:lnSpc>
                <a:spcPct val="150000"/>
              </a:lnSpc>
            </a:pPr>
            <a:r>
              <a:rPr lang="en-US" altLang="en-US" sz="3200" dirty="0">
                <a:solidFill>
                  <a:schemeClr val="tx2"/>
                </a:solidFill>
                <a:latin typeface="+mn-lt"/>
                <a:ea typeface="Nunito"/>
                <a:cs typeface="Nunito"/>
              </a:rPr>
              <a:t>		int id  = </a:t>
            </a:r>
            <a:r>
              <a:rPr lang="en-US" altLang="en-US" sz="3200" dirty="0" err="1">
                <a:solidFill>
                  <a:schemeClr val="tx2"/>
                </a:solidFill>
                <a:latin typeface="+mn-lt"/>
                <a:ea typeface="Nunito"/>
                <a:cs typeface="Nunito"/>
              </a:rPr>
              <a:t>rs.getInt</a:t>
            </a:r>
            <a:r>
              <a:rPr lang="en-US" altLang="en-US" sz="3200" dirty="0">
                <a:solidFill>
                  <a:schemeClr val="tx2"/>
                </a:solidFill>
                <a:latin typeface="+mn-lt"/>
                <a:ea typeface="Nunito"/>
                <a:cs typeface="Nunito"/>
              </a:rPr>
              <a:t>(“</a:t>
            </a:r>
            <a:r>
              <a:rPr lang="en-US" altLang="en-US" sz="3200" dirty="0" err="1">
                <a:solidFill>
                  <a:schemeClr val="tx2"/>
                </a:solidFill>
                <a:latin typeface="+mn-lt"/>
                <a:ea typeface="Nunito"/>
                <a:cs typeface="Nunito"/>
              </a:rPr>
              <a:t>user_id</a:t>
            </a:r>
            <a:r>
              <a:rPr lang="en-US" altLang="en-US" sz="3200" dirty="0">
                <a:solidFill>
                  <a:schemeClr val="tx2"/>
                </a:solidFill>
                <a:latin typeface="+mn-lt"/>
                <a:ea typeface="Nunito"/>
                <a:cs typeface="Nunito"/>
              </a:rPr>
              <a:t>");</a:t>
            </a:r>
          </a:p>
          <a:p>
            <a:pPr>
              <a:lnSpc>
                <a:spcPct val="150000"/>
              </a:lnSpc>
            </a:pPr>
            <a:r>
              <a:rPr lang="en-US" altLang="en-US" sz="3200" dirty="0">
                <a:solidFill>
                  <a:schemeClr val="tx2"/>
                </a:solidFill>
                <a:latin typeface="+mn-lt"/>
                <a:ea typeface="Nunito"/>
                <a:cs typeface="Nunito"/>
              </a:rPr>
              <a:t>		String </a:t>
            </a:r>
            <a:r>
              <a:rPr lang="en-US" altLang="en-US" sz="3200" dirty="0" err="1">
                <a:solidFill>
                  <a:schemeClr val="tx2"/>
                </a:solidFill>
                <a:latin typeface="+mn-lt"/>
                <a:ea typeface="Nunito"/>
                <a:cs typeface="Nunito"/>
              </a:rPr>
              <a:t>firstName</a:t>
            </a:r>
            <a:r>
              <a:rPr lang="en-US" altLang="en-US" sz="3200" dirty="0">
                <a:solidFill>
                  <a:schemeClr val="tx2"/>
                </a:solidFill>
                <a:latin typeface="+mn-lt"/>
                <a:ea typeface="Nunito"/>
                <a:cs typeface="Nunito"/>
              </a:rPr>
              <a:t> = </a:t>
            </a:r>
            <a:r>
              <a:rPr lang="en-US" altLang="en-US" sz="3200" dirty="0" err="1">
                <a:solidFill>
                  <a:schemeClr val="tx2"/>
                </a:solidFill>
                <a:latin typeface="+mn-lt"/>
                <a:ea typeface="Nunito"/>
                <a:cs typeface="Nunito"/>
              </a:rPr>
              <a:t>rs.getString</a:t>
            </a:r>
            <a:r>
              <a:rPr lang="en-US" altLang="en-US" sz="3200" dirty="0">
                <a:solidFill>
                  <a:schemeClr val="tx2"/>
                </a:solidFill>
                <a:latin typeface="+mn-lt"/>
                <a:ea typeface="Nunito"/>
                <a:cs typeface="Nunito"/>
              </a:rPr>
              <a:t>("</a:t>
            </a:r>
            <a:r>
              <a:rPr lang="en-US" altLang="en-US" sz="3200" dirty="0" err="1">
                <a:solidFill>
                  <a:schemeClr val="tx2"/>
                </a:solidFill>
                <a:latin typeface="+mn-lt"/>
                <a:ea typeface="Nunito"/>
                <a:cs typeface="Nunito"/>
              </a:rPr>
              <a:t>first_name</a:t>
            </a:r>
            <a:r>
              <a:rPr lang="en-US" altLang="en-US" sz="3200" dirty="0">
                <a:solidFill>
                  <a:schemeClr val="tx2"/>
                </a:solidFill>
                <a:latin typeface="+mn-lt"/>
                <a:ea typeface="Nunito"/>
                <a:cs typeface="Nunito"/>
              </a:rPr>
              <a:t>");</a:t>
            </a:r>
          </a:p>
          <a:p>
            <a:pPr>
              <a:lnSpc>
                <a:spcPct val="150000"/>
              </a:lnSpc>
            </a:pPr>
            <a:r>
              <a:rPr lang="en-US" altLang="en-US" sz="3200" dirty="0">
                <a:solidFill>
                  <a:schemeClr val="tx2"/>
                </a:solidFill>
                <a:latin typeface="+mn-lt"/>
                <a:ea typeface="Nunito"/>
                <a:cs typeface="Nunito"/>
              </a:rPr>
              <a:t>		String </a:t>
            </a:r>
            <a:r>
              <a:rPr lang="en-US" altLang="en-US" sz="3200" dirty="0" err="1">
                <a:solidFill>
                  <a:schemeClr val="tx2"/>
                </a:solidFill>
                <a:latin typeface="+mn-lt"/>
                <a:ea typeface="Nunito"/>
                <a:cs typeface="Nunito"/>
              </a:rPr>
              <a:t>lastName</a:t>
            </a:r>
            <a:r>
              <a:rPr lang="en-US" altLang="en-US" sz="3200" dirty="0">
                <a:solidFill>
                  <a:schemeClr val="tx2"/>
                </a:solidFill>
                <a:latin typeface="+mn-lt"/>
                <a:ea typeface="Nunito"/>
                <a:cs typeface="Nunito"/>
              </a:rPr>
              <a:t> = </a:t>
            </a:r>
            <a:r>
              <a:rPr lang="en-US" altLang="en-US" sz="3200" dirty="0" err="1">
                <a:solidFill>
                  <a:schemeClr val="tx2"/>
                </a:solidFill>
                <a:latin typeface="+mn-lt"/>
                <a:ea typeface="Nunito"/>
                <a:cs typeface="Nunito"/>
              </a:rPr>
              <a:t>rs.getString</a:t>
            </a:r>
            <a:r>
              <a:rPr lang="en-US" altLang="en-US" sz="3200" dirty="0">
                <a:solidFill>
                  <a:schemeClr val="tx2"/>
                </a:solidFill>
                <a:latin typeface="+mn-lt"/>
                <a:ea typeface="Nunito"/>
                <a:cs typeface="Nunito"/>
              </a:rPr>
              <a:t>("</a:t>
            </a:r>
            <a:r>
              <a:rPr lang="en-US" altLang="en-US" sz="3200" dirty="0" err="1">
                <a:solidFill>
                  <a:schemeClr val="tx2"/>
                </a:solidFill>
                <a:latin typeface="+mn-lt"/>
                <a:ea typeface="Nunito"/>
                <a:cs typeface="Nunito"/>
              </a:rPr>
              <a:t>last_name</a:t>
            </a:r>
            <a:r>
              <a:rPr lang="en-US" altLang="en-US" sz="3200" dirty="0">
                <a:solidFill>
                  <a:schemeClr val="tx2"/>
                </a:solidFill>
                <a:latin typeface="+mn-lt"/>
                <a:ea typeface="Nunito"/>
                <a:cs typeface="Nunito"/>
              </a:rPr>
              <a:t>");</a:t>
            </a:r>
          </a:p>
          <a:p>
            <a:pPr>
              <a:lnSpc>
                <a:spcPct val="150000"/>
              </a:lnSpc>
            </a:pPr>
            <a:r>
              <a:rPr lang="en-US" altLang="en-US" sz="3200" dirty="0">
                <a:solidFill>
                  <a:schemeClr val="tx2"/>
                </a:solidFill>
                <a:latin typeface="+mn-lt"/>
                <a:ea typeface="Nunito"/>
                <a:cs typeface="Nunito"/>
              </a:rPr>
              <a:t>		// User your data here (</a:t>
            </a:r>
            <a:r>
              <a:rPr lang="en-US" altLang="en-US" sz="3200" dirty="0" err="1">
                <a:solidFill>
                  <a:schemeClr val="tx2"/>
                </a:solidFill>
                <a:latin typeface="+mn-lt"/>
                <a:ea typeface="Nunito"/>
                <a:cs typeface="Nunito"/>
              </a:rPr>
              <a:t>i.e</a:t>
            </a:r>
            <a:r>
              <a:rPr lang="en-US" altLang="en-US" sz="3200" dirty="0">
                <a:solidFill>
                  <a:schemeClr val="tx2"/>
                </a:solidFill>
                <a:latin typeface="+mn-lt"/>
                <a:ea typeface="Nunito"/>
                <a:cs typeface="Nunito"/>
              </a:rPr>
              <a:t> print or store in </a:t>
            </a:r>
            <a:r>
              <a:rPr lang="en-US" altLang="en-US" sz="3200" dirty="0" err="1">
                <a:solidFill>
                  <a:schemeClr val="tx2"/>
                </a:solidFill>
                <a:latin typeface="+mn-lt"/>
                <a:ea typeface="Nunito"/>
                <a:cs typeface="Nunito"/>
              </a:rPr>
              <a:t>Arraylist</a:t>
            </a:r>
            <a:r>
              <a:rPr lang="en-US" altLang="en-US" sz="3200" dirty="0">
                <a:solidFill>
                  <a:schemeClr val="tx2"/>
                </a:solidFill>
                <a:latin typeface="+mn-lt"/>
                <a:ea typeface="Nunito"/>
                <a:cs typeface="Nunito"/>
              </a:rPr>
              <a:t>)</a:t>
            </a:r>
          </a:p>
          <a:p>
            <a:pPr>
              <a:lnSpc>
                <a:spcPct val="150000"/>
              </a:lnSpc>
            </a:pPr>
            <a:r>
              <a:rPr lang="en-US" altLang="en-US" sz="3200" dirty="0">
                <a:solidFill>
                  <a:schemeClr val="tx2"/>
                </a:solidFill>
                <a:latin typeface="+mn-lt"/>
                <a:ea typeface="Nunito"/>
                <a:cs typeface="Nunito"/>
              </a:rPr>
              <a:t>	}</a:t>
            </a:r>
          </a:p>
          <a:p>
            <a:pPr>
              <a:lnSpc>
                <a:spcPct val="150000"/>
              </a:lnSpc>
            </a:pPr>
            <a:r>
              <a:rPr lang="en-US" altLang="en-US" sz="3200" dirty="0">
                <a:solidFill>
                  <a:schemeClr val="tx2"/>
                </a:solidFill>
                <a:latin typeface="+mn-lt"/>
                <a:ea typeface="Nunito"/>
                <a:cs typeface="Nunito"/>
              </a:rPr>
              <a:t>	….</a:t>
            </a:r>
            <a:endParaRPr lang="en-CA" altLang="en-US" sz="3200" dirty="0">
              <a:solidFill>
                <a:schemeClr val="tx2"/>
              </a:solidFill>
              <a:latin typeface="+mn-lt"/>
              <a:ea typeface="Nunito"/>
              <a:cs typeface="Nunito"/>
            </a:endParaRPr>
          </a:p>
          <a:p>
            <a:pPr>
              <a:lnSpc>
                <a:spcPct val="150000"/>
              </a:lnSpc>
            </a:pPr>
            <a:r>
              <a:rPr lang="en-CA" altLang="en-US" sz="3200" dirty="0">
                <a:solidFill>
                  <a:schemeClr val="tx2"/>
                </a:solidFill>
                <a:latin typeface="+mn-lt"/>
                <a:ea typeface="Nunito"/>
                <a:cs typeface="Nunito"/>
              </a:rPr>
              <a:t>}</a:t>
            </a:r>
          </a:p>
        </p:txBody>
      </p:sp>
    </p:spTree>
    <p:extLst>
      <p:ext uri="{BB962C8B-B14F-4D97-AF65-F5344CB8AC3E}">
        <p14:creationId xmlns:p14="http://schemas.microsoft.com/office/powerpoint/2010/main" val="24113071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2930180" y="2292968"/>
            <a:ext cx="19150148" cy="913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dirty="0">
                <a:solidFill>
                  <a:schemeClr val="tx2"/>
                </a:solidFill>
                <a:latin typeface="+mn-lt"/>
                <a:ea typeface="Nunito"/>
                <a:cs typeface="Nunito"/>
              </a:rPr>
              <a:t>try</a:t>
            </a:r>
          </a:p>
          <a:p>
            <a:pPr>
              <a:lnSpc>
                <a:spcPct val="150000"/>
              </a:lnSpc>
            </a:pPr>
            <a:r>
              <a:rPr lang="en-CA" altLang="en-US" dirty="0">
                <a:solidFill>
                  <a:schemeClr val="tx2"/>
                </a:solidFill>
                <a:latin typeface="+mn-lt"/>
                <a:ea typeface="Nunito"/>
                <a:cs typeface="Nunito"/>
              </a:rPr>
              <a:t>{</a:t>
            </a:r>
          </a:p>
          <a:p>
            <a:pPr>
              <a:lnSpc>
                <a:spcPct val="150000"/>
              </a:lnSpc>
            </a:pPr>
            <a:r>
              <a:rPr lang="en-CA" altLang="en-US" dirty="0">
                <a:solidFill>
                  <a:schemeClr val="tx2"/>
                </a:solidFill>
                <a:latin typeface="+mn-lt"/>
                <a:ea typeface="Nunito"/>
                <a:cs typeface="Nunito"/>
              </a:rPr>
              <a:t>	//Close connections to clean-up environment </a:t>
            </a:r>
          </a:p>
          <a:p>
            <a:pPr>
              <a:lnSpc>
                <a:spcPct val="150000"/>
              </a:lnSpc>
            </a:pPr>
            <a:r>
              <a:rPr lang="en-CA" altLang="en-US" dirty="0">
                <a:solidFill>
                  <a:schemeClr val="tx2"/>
                </a:solidFill>
                <a:latin typeface="+mn-lt"/>
                <a:ea typeface="Nunito"/>
                <a:cs typeface="Nunito"/>
              </a:rPr>
              <a:t>	</a:t>
            </a:r>
            <a:r>
              <a:rPr lang="en-CA" altLang="en-US" dirty="0" err="1">
                <a:solidFill>
                  <a:schemeClr val="tx2"/>
                </a:solidFill>
                <a:latin typeface="+mn-lt"/>
                <a:ea typeface="Nunito"/>
                <a:cs typeface="Nunito"/>
              </a:rPr>
              <a:t>rs.close</a:t>
            </a:r>
            <a:r>
              <a:rPr lang="en-CA" altLang="en-US" dirty="0">
                <a:solidFill>
                  <a:schemeClr val="tx2"/>
                </a:solidFill>
                <a:latin typeface="+mn-lt"/>
                <a:ea typeface="Nunito"/>
                <a:cs typeface="Nunito"/>
              </a:rPr>
              <a:t>();</a:t>
            </a:r>
          </a:p>
          <a:p>
            <a:pPr>
              <a:lnSpc>
                <a:spcPct val="150000"/>
              </a:lnSpc>
            </a:pPr>
            <a:r>
              <a:rPr lang="en-CA" altLang="en-US" dirty="0">
                <a:solidFill>
                  <a:schemeClr val="tx2"/>
                </a:solidFill>
                <a:latin typeface="+mn-lt"/>
                <a:ea typeface="Nunito"/>
                <a:cs typeface="Nunito"/>
              </a:rPr>
              <a:t>	</a:t>
            </a:r>
            <a:r>
              <a:rPr lang="en-CA" altLang="en-US" dirty="0" err="1">
                <a:solidFill>
                  <a:schemeClr val="tx2"/>
                </a:solidFill>
                <a:latin typeface="+mn-lt"/>
                <a:ea typeface="Nunito"/>
                <a:cs typeface="Nunito"/>
              </a:rPr>
              <a:t>stmt.close</a:t>
            </a:r>
            <a:r>
              <a:rPr lang="en-CA" altLang="en-US" dirty="0">
                <a:solidFill>
                  <a:schemeClr val="tx2"/>
                </a:solidFill>
                <a:latin typeface="+mn-lt"/>
                <a:ea typeface="Nunito"/>
                <a:cs typeface="Nunito"/>
              </a:rPr>
              <a:t>();</a:t>
            </a:r>
          </a:p>
          <a:p>
            <a:pPr>
              <a:lnSpc>
                <a:spcPct val="150000"/>
              </a:lnSpc>
            </a:pPr>
            <a:r>
              <a:rPr lang="en-CA" altLang="en-US" dirty="0">
                <a:solidFill>
                  <a:schemeClr val="tx2"/>
                </a:solidFill>
                <a:latin typeface="+mn-lt"/>
                <a:ea typeface="Nunito"/>
                <a:cs typeface="Nunito"/>
              </a:rPr>
              <a:t>	</a:t>
            </a:r>
            <a:r>
              <a:rPr lang="en-CA" altLang="en-US" dirty="0" err="1">
                <a:solidFill>
                  <a:schemeClr val="tx2"/>
                </a:solidFill>
                <a:latin typeface="+mn-lt"/>
                <a:ea typeface="Nunito"/>
                <a:cs typeface="Nunito"/>
              </a:rPr>
              <a:t>conn.close</a:t>
            </a:r>
            <a:r>
              <a:rPr lang="en-CA" altLang="en-US" dirty="0">
                <a:solidFill>
                  <a:schemeClr val="tx2"/>
                </a:solidFill>
                <a:latin typeface="+mn-lt"/>
                <a:ea typeface="Nunito"/>
                <a:cs typeface="Nunito"/>
              </a:rPr>
              <a:t>(); </a:t>
            </a:r>
          </a:p>
          <a:p>
            <a:pPr>
              <a:lnSpc>
                <a:spcPct val="150000"/>
              </a:lnSpc>
            </a:pPr>
            <a:r>
              <a:rPr lang="en-CA" altLang="en-US" dirty="0">
                <a:solidFill>
                  <a:schemeClr val="tx2"/>
                </a:solidFill>
                <a:latin typeface="+mn-lt"/>
                <a:ea typeface="Nunito"/>
                <a:cs typeface="Nunito"/>
              </a:rPr>
              <a:t>}</a:t>
            </a:r>
          </a:p>
          <a:p>
            <a:pPr>
              <a:lnSpc>
                <a:spcPct val="150000"/>
              </a:lnSpc>
            </a:pPr>
            <a:r>
              <a:rPr lang="en-CA" altLang="en-US" dirty="0">
                <a:solidFill>
                  <a:schemeClr val="tx2"/>
                </a:solidFill>
                <a:latin typeface="+mn-lt"/>
                <a:ea typeface="Nunito"/>
                <a:cs typeface="Nunito"/>
              </a:rPr>
              <a:t>catch(Exception e){ </a:t>
            </a:r>
          </a:p>
          <a:p>
            <a:pPr>
              <a:lnSpc>
                <a:spcPct val="150000"/>
              </a:lnSpc>
            </a:pPr>
            <a:r>
              <a:rPr lang="en-CA" altLang="en-US" dirty="0">
                <a:solidFill>
                  <a:schemeClr val="tx2"/>
                </a:solidFill>
                <a:latin typeface="+mn-lt"/>
                <a:ea typeface="Nunito"/>
                <a:cs typeface="Nunito"/>
              </a:rPr>
              <a:t>	// handle your exceptions here</a:t>
            </a:r>
          </a:p>
          <a:p>
            <a:pPr>
              <a:lnSpc>
                <a:spcPct val="150000"/>
              </a:lnSpc>
            </a:pPr>
            <a:r>
              <a:rPr lang="en-CA" altLang="en-US" dirty="0">
                <a:solidFill>
                  <a:schemeClr val="tx2"/>
                </a:solidFill>
                <a:latin typeface="+mn-lt"/>
                <a:ea typeface="Nunito"/>
                <a:cs typeface="Nunito"/>
              </a:rPr>
              <a:t>	// Add more catch statements (i.e. for  </a:t>
            </a:r>
            <a:r>
              <a:rPr lang="en-CA" altLang="en-US" dirty="0" err="1">
                <a:solidFill>
                  <a:schemeClr val="tx2"/>
                </a:solidFill>
                <a:latin typeface="+mn-lt"/>
                <a:ea typeface="Nunito"/>
                <a:cs typeface="Nunito"/>
              </a:rPr>
              <a:t>SQLException</a:t>
            </a:r>
            <a:r>
              <a:rPr lang="en-CA" altLang="en-US" dirty="0">
                <a:solidFill>
                  <a:schemeClr val="tx2"/>
                </a:solidFill>
                <a:latin typeface="+mn-lt"/>
                <a:ea typeface="Nunito"/>
                <a:cs typeface="Nunito"/>
              </a:rPr>
              <a:t>)</a:t>
            </a:r>
          </a:p>
          <a:p>
            <a:pPr>
              <a:lnSpc>
                <a:spcPct val="150000"/>
              </a:lnSpc>
            </a:pPr>
            <a:r>
              <a:rPr lang="en-CA" altLang="en-US" dirty="0">
                <a:solidFill>
                  <a:schemeClr val="tx2"/>
                </a:solidFill>
                <a:latin typeface="+mn-lt"/>
                <a:ea typeface="Nunito"/>
                <a:cs typeface="Nunito"/>
              </a:rPr>
              <a:t>}</a:t>
            </a: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346653" y="479205"/>
            <a:ext cx="21684343"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Step5: Close connections</a:t>
            </a:r>
            <a:endParaRPr lang="en-CA" altLang="en-US" sz="6000" dirty="0">
              <a:solidFill>
                <a:schemeClr val="tx2">
                  <a:lumMod val="90000"/>
                  <a:lumOff val="10000"/>
                </a:schemeClr>
              </a:solidFill>
              <a:latin typeface="Nunito"/>
            </a:endParaRPr>
          </a:p>
        </p:txBody>
      </p:sp>
    </p:spTree>
    <p:extLst>
      <p:ext uri="{BB962C8B-B14F-4D97-AF65-F5344CB8AC3E}">
        <p14:creationId xmlns:p14="http://schemas.microsoft.com/office/powerpoint/2010/main" val="19182595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C464E7-F07E-4ABF-820D-C515DE850065}"/>
              </a:ext>
            </a:extLst>
          </p:cNvPr>
          <p:cNvSpPr txBox="1"/>
          <p:nvPr/>
        </p:nvSpPr>
        <p:spPr>
          <a:xfrm>
            <a:off x="14664595" y="3399496"/>
            <a:ext cx="6732587" cy="1748171"/>
          </a:xfrm>
          <a:prstGeom prst="rect">
            <a:avLst/>
          </a:prstGeom>
          <a:noFill/>
        </p:spPr>
        <p:txBody>
          <a:bodyPr>
            <a:spAutoFit/>
          </a:bodyPr>
          <a:lstStyle/>
          <a:p>
            <a:pPr algn="ctr">
              <a:lnSpc>
                <a:spcPct val="150000"/>
              </a:lnSpc>
              <a:defRPr/>
            </a:pPr>
            <a:r>
              <a:rPr lang="en-US" sz="8000" dirty="0">
                <a:solidFill>
                  <a:schemeClr val="tx2">
                    <a:lumMod val="90000"/>
                    <a:lumOff val="10000"/>
                  </a:schemeClr>
                </a:solidFill>
                <a:latin typeface="Nunito"/>
              </a:rPr>
              <a:t>DRY Rule</a:t>
            </a:r>
          </a:p>
        </p:txBody>
      </p:sp>
      <p:sp>
        <p:nvSpPr>
          <p:cNvPr id="20482" name="TextBox 18">
            <a:extLst>
              <a:ext uri="{FF2B5EF4-FFF2-40B4-BE49-F238E27FC236}">
                <a16:creationId xmlns:a16="http://schemas.microsoft.com/office/drawing/2014/main" id="{36D7283A-B6B8-413F-AF18-D1CF3D3AA4F0}"/>
              </a:ext>
            </a:extLst>
          </p:cNvPr>
          <p:cNvSpPr txBox="1">
            <a:spLocks noChangeArrowheads="1"/>
          </p:cNvSpPr>
          <p:nvPr/>
        </p:nvSpPr>
        <p:spPr bwMode="auto">
          <a:xfrm>
            <a:off x="16232188" y="7678003"/>
            <a:ext cx="49679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dirty="0">
                <a:solidFill>
                  <a:schemeClr val="tx2"/>
                </a:solidFill>
                <a:latin typeface="+mn-lt"/>
              </a:rPr>
              <a:t>Less LOC (Line of Code)</a:t>
            </a:r>
          </a:p>
        </p:txBody>
      </p:sp>
      <p:sp>
        <p:nvSpPr>
          <p:cNvPr id="20" name="Shape 2540">
            <a:extLst>
              <a:ext uri="{FF2B5EF4-FFF2-40B4-BE49-F238E27FC236}">
                <a16:creationId xmlns:a16="http://schemas.microsoft.com/office/drawing/2014/main" id="{EF8A19EE-F7A9-44BF-80BD-D9000938A7CA}"/>
              </a:ext>
            </a:extLst>
          </p:cNvPr>
          <p:cNvSpPr/>
          <p:nvPr/>
        </p:nvSpPr>
        <p:spPr>
          <a:xfrm>
            <a:off x="15419388" y="7708165"/>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dirty="0">
              <a:solidFill>
                <a:schemeClr val="tx2"/>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20484" name="TextBox 20">
            <a:extLst>
              <a:ext uri="{FF2B5EF4-FFF2-40B4-BE49-F238E27FC236}">
                <a16:creationId xmlns:a16="http://schemas.microsoft.com/office/drawing/2014/main" id="{58EF3C36-B60E-4217-A35C-3EDD0EBB7366}"/>
              </a:ext>
            </a:extLst>
          </p:cNvPr>
          <p:cNvSpPr txBox="1">
            <a:spLocks noChangeArrowheads="1"/>
          </p:cNvSpPr>
          <p:nvPr/>
        </p:nvSpPr>
        <p:spPr bwMode="auto">
          <a:xfrm>
            <a:off x="16175038" y="5595719"/>
            <a:ext cx="44691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dirty="0">
                <a:solidFill>
                  <a:schemeClr val="tx2"/>
                </a:solidFill>
                <a:latin typeface="+mn-lt"/>
                <a:ea typeface="Nunito"/>
                <a:cs typeface="Nunito"/>
              </a:rPr>
              <a:t>Don’t repeat yourself</a:t>
            </a:r>
          </a:p>
        </p:txBody>
      </p:sp>
      <p:sp>
        <p:nvSpPr>
          <p:cNvPr id="22" name="Shape 2540">
            <a:extLst>
              <a:ext uri="{FF2B5EF4-FFF2-40B4-BE49-F238E27FC236}">
                <a16:creationId xmlns:a16="http://schemas.microsoft.com/office/drawing/2014/main" id="{7EBE73A3-C838-4A72-BBE4-F73563D77A9D}"/>
              </a:ext>
            </a:extLst>
          </p:cNvPr>
          <p:cNvSpPr/>
          <p:nvPr/>
        </p:nvSpPr>
        <p:spPr>
          <a:xfrm>
            <a:off x="15419388" y="5625881"/>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chemeClr val="tx2"/>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20486" name="TextBox 22">
            <a:extLst>
              <a:ext uri="{FF2B5EF4-FFF2-40B4-BE49-F238E27FC236}">
                <a16:creationId xmlns:a16="http://schemas.microsoft.com/office/drawing/2014/main" id="{7B9541FB-1151-4A1C-9BCF-5421D8F9FA2D}"/>
              </a:ext>
            </a:extLst>
          </p:cNvPr>
          <p:cNvSpPr txBox="1">
            <a:spLocks noChangeArrowheads="1"/>
          </p:cNvSpPr>
          <p:nvPr/>
        </p:nvSpPr>
        <p:spPr bwMode="auto">
          <a:xfrm>
            <a:off x="16217900" y="6671151"/>
            <a:ext cx="50484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dirty="0">
                <a:solidFill>
                  <a:schemeClr val="tx2"/>
                </a:solidFill>
                <a:latin typeface="+mn-lt"/>
                <a:ea typeface="Nunito"/>
                <a:cs typeface="Nunito"/>
              </a:rPr>
              <a:t>Reduce redundant code</a:t>
            </a:r>
          </a:p>
        </p:txBody>
      </p:sp>
      <p:sp>
        <p:nvSpPr>
          <p:cNvPr id="24" name="Shape 2540">
            <a:extLst>
              <a:ext uri="{FF2B5EF4-FFF2-40B4-BE49-F238E27FC236}">
                <a16:creationId xmlns:a16="http://schemas.microsoft.com/office/drawing/2014/main" id="{FBBA06EC-1B02-4B68-9B6B-10353C2B9C4A}"/>
              </a:ext>
            </a:extLst>
          </p:cNvPr>
          <p:cNvSpPr/>
          <p:nvPr/>
        </p:nvSpPr>
        <p:spPr>
          <a:xfrm>
            <a:off x="15419388" y="6701313"/>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dirty="0">
              <a:solidFill>
                <a:schemeClr val="tx2"/>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20488" name="TextBox 24">
            <a:extLst>
              <a:ext uri="{FF2B5EF4-FFF2-40B4-BE49-F238E27FC236}">
                <a16:creationId xmlns:a16="http://schemas.microsoft.com/office/drawing/2014/main" id="{718E7995-3B00-4345-AC2E-7295A720A206}"/>
              </a:ext>
            </a:extLst>
          </p:cNvPr>
          <p:cNvSpPr txBox="1">
            <a:spLocks noChangeArrowheads="1"/>
          </p:cNvSpPr>
          <p:nvPr/>
        </p:nvSpPr>
        <p:spPr bwMode="auto">
          <a:xfrm>
            <a:off x="1517240" y="2015660"/>
            <a:ext cx="9412847" cy="803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just" eaLnBrk="1" hangingPunct="1">
              <a:lnSpc>
                <a:spcPts val="5200"/>
              </a:lnSpc>
            </a:pPr>
            <a:r>
              <a:rPr lang="en-US" altLang="en-US" dirty="0">
                <a:solidFill>
                  <a:schemeClr val="tx2"/>
                </a:solidFill>
                <a:latin typeface="+mn-lt"/>
                <a:ea typeface="Nunito"/>
                <a:cs typeface="Nunito"/>
              </a:rPr>
              <a:t>Now Consider a situation when you need to run more than 100+ SQL queries. Imagine yourself writing the above steps again and again. </a:t>
            </a:r>
          </a:p>
          <a:p>
            <a:pPr algn="just" eaLnBrk="1" hangingPunct="1">
              <a:lnSpc>
                <a:spcPts val="5200"/>
              </a:lnSpc>
            </a:pPr>
            <a:endParaRPr lang="en-US" altLang="en-US" dirty="0">
              <a:solidFill>
                <a:schemeClr val="tx2"/>
              </a:solidFill>
              <a:latin typeface="+mn-lt"/>
              <a:ea typeface="Nunito"/>
              <a:cs typeface="Nunito"/>
            </a:endParaRPr>
          </a:p>
          <a:p>
            <a:pPr algn="just" eaLnBrk="1" hangingPunct="1">
              <a:lnSpc>
                <a:spcPts val="5200"/>
              </a:lnSpc>
            </a:pPr>
            <a:r>
              <a:rPr lang="en-US" altLang="en-US" dirty="0">
                <a:solidFill>
                  <a:schemeClr val="tx2"/>
                </a:solidFill>
                <a:latin typeface="+mn-lt"/>
                <a:ea typeface="Nunito"/>
                <a:cs typeface="Nunito"/>
              </a:rPr>
              <a:t>To avoid this we will create a new class which will handle the work of DB Connection and we will use a static method (think why!) which will return a DB Connection Object and later on we can reuse it as many time as we want.</a:t>
            </a:r>
          </a:p>
          <a:p>
            <a:pPr algn="just" eaLnBrk="1" hangingPunct="1">
              <a:lnSpc>
                <a:spcPts val="5200"/>
              </a:lnSpc>
            </a:pPr>
            <a:endParaRPr lang="en-US" altLang="en-US" dirty="0">
              <a:solidFill>
                <a:schemeClr val="tx2"/>
              </a:solidFill>
              <a:latin typeface="+mn-lt"/>
              <a:ea typeface="Nunito"/>
              <a:cs typeface="Nunito"/>
            </a:endParaRPr>
          </a:p>
          <a:p>
            <a:pPr algn="just" eaLnBrk="1" hangingPunct="1">
              <a:lnSpc>
                <a:spcPts val="5200"/>
              </a:lnSpc>
            </a:pPr>
            <a:r>
              <a:rPr lang="en-US" altLang="en-US" dirty="0">
                <a:solidFill>
                  <a:schemeClr val="tx2"/>
                </a:solidFill>
                <a:latin typeface="+mn-lt"/>
                <a:ea typeface="Nunito"/>
                <a:cs typeface="Nunito"/>
              </a:rPr>
              <a:t>(We will call that file as DBConnection.java)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3930870" y="2451392"/>
            <a:ext cx="16013884" cy="960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3200" dirty="0">
                <a:solidFill>
                  <a:schemeClr val="tx2"/>
                </a:solidFill>
                <a:latin typeface="+mn-lt"/>
                <a:ea typeface="Nunito"/>
                <a:cs typeface="Nunito"/>
              </a:rPr>
              <a:t>import </a:t>
            </a:r>
            <a:r>
              <a:rPr lang="en-CA" altLang="en-US" sz="3200" dirty="0" err="1">
                <a:solidFill>
                  <a:schemeClr val="tx2"/>
                </a:solidFill>
                <a:latin typeface="+mn-lt"/>
                <a:ea typeface="Nunito"/>
                <a:cs typeface="Nunito"/>
              </a:rPr>
              <a:t>java.sql</a:t>
            </a:r>
            <a:r>
              <a:rPr lang="en-CA" altLang="en-US" sz="3200" dirty="0">
                <a:solidFill>
                  <a:schemeClr val="tx2"/>
                </a:solidFill>
                <a:latin typeface="+mn-lt"/>
                <a:ea typeface="Nunito"/>
                <a:cs typeface="Nunito"/>
              </a:rPr>
              <a:t>.*;</a:t>
            </a:r>
          </a:p>
          <a:p>
            <a:pPr>
              <a:lnSpc>
                <a:spcPct val="150000"/>
              </a:lnSpc>
            </a:pPr>
            <a:r>
              <a:rPr lang="en-CA" altLang="en-US" sz="3200" dirty="0">
                <a:solidFill>
                  <a:schemeClr val="tx2"/>
                </a:solidFill>
                <a:latin typeface="+mn-lt"/>
                <a:ea typeface="Nunito"/>
                <a:cs typeface="Nunito"/>
              </a:rPr>
              <a:t>public class </a:t>
            </a:r>
            <a:r>
              <a:rPr lang="en-CA" altLang="en-US" sz="3200" dirty="0" err="1">
                <a:solidFill>
                  <a:schemeClr val="tx2"/>
                </a:solidFill>
                <a:latin typeface="+mn-lt"/>
                <a:ea typeface="Nunito"/>
                <a:cs typeface="Nunito"/>
              </a:rPr>
              <a:t>DBConnection</a:t>
            </a:r>
            <a:r>
              <a:rPr lang="en-CA" altLang="en-US" sz="3200" dirty="0">
                <a:solidFill>
                  <a:schemeClr val="tx2"/>
                </a:solidFill>
                <a:latin typeface="+mn-lt"/>
                <a:ea typeface="Nunito"/>
                <a:cs typeface="Nunito"/>
              </a:rPr>
              <a:t> {</a:t>
            </a:r>
          </a:p>
          <a:p>
            <a:pPr lvl="4">
              <a:lnSpc>
                <a:spcPct val="150000"/>
              </a:lnSpc>
            </a:pPr>
            <a:r>
              <a:rPr lang="en-CA" altLang="en-US" sz="3200" dirty="0">
                <a:solidFill>
                  <a:schemeClr val="tx2"/>
                </a:solidFill>
                <a:latin typeface="+mn-lt"/>
                <a:ea typeface="Nunito"/>
                <a:cs typeface="Nunito"/>
              </a:rPr>
              <a:t>    // NOTE: It'd be better to get them from a properties or XML configuration file</a:t>
            </a:r>
          </a:p>
          <a:p>
            <a:pPr lvl="4">
              <a:lnSpc>
                <a:spcPct val="150000"/>
              </a:lnSpc>
            </a:pPr>
            <a:r>
              <a:rPr lang="en-CA" altLang="en-US" sz="3200" dirty="0">
                <a:solidFill>
                  <a:schemeClr val="tx2"/>
                </a:solidFill>
                <a:latin typeface="+mn-lt"/>
                <a:ea typeface="Nunito"/>
                <a:cs typeface="Nunito"/>
              </a:rPr>
              <a:t>    // JDBC driver name and database URL</a:t>
            </a:r>
          </a:p>
          <a:p>
            <a:pPr lvl="4">
              <a:lnSpc>
                <a:spcPct val="150000"/>
              </a:lnSpc>
            </a:pPr>
            <a:r>
              <a:rPr lang="en-CA" altLang="en-US" sz="3200" dirty="0">
                <a:solidFill>
                  <a:schemeClr val="tx2"/>
                </a:solidFill>
                <a:latin typeface="+mn-lt"/>
                <a:ea typeface="Nunito"/>
                <a:cs typeface="Nunito"/>
              </a:rPr>
              <a:t>    static final String JDBC_DRIVER = "</a:t>
            </a:r>
            <a:r>
              <a:rPr lang="en-CA" altLang="en-US" sz="3200" dirty="0" err="1">
                <a:solidFill>
                  <a:schemeClr val="tx2"/>
                </a:solidFill>
                <a:latin typeface="+mn-lt"/>
                <a:ea typeface="Nunito"/>
                <a:cs typeface="Nunito"/>
              </a:rPr>
              <a:t>com.mysql.jdbc.Driver</a:t>
            </a:r>
            <a:r>
              <a:rPr lang="en-CA" altLang="en-US" sz="3200" dirty="0">
                <a:solidFill>
                  <a:schemeClr val="tx2"/>
                </a:solidFill>
                <a:latin typeface="+mn-lt"/>
                <a:ea typeface="Nunito"/>
                <a:cs typeface="Nunito"/>
              </a:rPr>
              <a:t>";</a:t>
            </a:r>
          </a:p>
          <a:p>
            <a:pPr lvl="4">
              <a:lnSpc>
                <a:spcPct val="150000"/>
              </a:lnSpc>
            </a:pPr>
            <a:r>
              <a:rPr lang="en-CA" altLang="en-US" sz="3200" dirty="0">
                <a:solidFill>
                  <a:schemeClr val="tx2"/>
                </a:solidFill>
                <a:latin typeface="+mn-lt"/>
                <a:ea typeface="Nunito"/>
                <a:cs typeface="Nunito"/>
              </a:rPr>
              <a:t>    static final String DB_URL = "</a:t>
            </a:r>
            <a:r>
              <a:rPr lang="en-CA" altLang="en-US" sz="3200" dirty="0" err="1">
                <a:solidFill>
                  <a:schemeClr val="tx2"/>
                </a:solidFill>
                <a:latin typeface="+mn-lt"/>
                <a:ea typeface="Nunito"/>
                <a:cs typeface="Nunito"/>
              </a:rPr>
              <a:t>jdbc:mysql</a:t>
            </a:r>
            <a:r>
              <a:rPr lang="en-CA" altLang="en-US" sz="3200" dirty="0">
                <a:solidFill>
                  <a:schemeClr val="tx2"/>
                </a:solidFill>
                <a:latin typeface="+mn-lt"/>
                <a:ea typeface="Nunito"/>
                <a:cs typeface="Nunito"/>
              </a:rPr>
              <a:t>://localhost:3306/";</a:t>
            </a:r>
          </a:p>
          <a:p>
            <a:pPr lvl="4">
              <a:lnSpc>
                <a:spcPct val="150000"/>
              </a:lnSpc>
            </a:pPr>
            <a:r>
              <a:rPr lang="en-CA" altLang="en-US" sz="3200" dirty="0">
                <a:solidFill>
                  <a:schemeClr val="tx2"/>
                </a:solidFill>
                <a:latin typeface="+mn-lt"/>
                <a:ea typeface="Nunito"/>
                <a:cs typeface="Nunito"/>
              </a:rPr>
              <a:t>    static final String DB_NAME = "</a:t>
            </a:r>
            <a:r>
              <a:rPr lang="en-CA" altLang="en-US" sz="3200" dirty="0" err="1">
                <a:solidFill>
                  <a:schemeClr val="tx2"/>
                </a:solidFill>
                <a:latin typeface="+mn-lt"/>
                <a:ea typeface="Nunito"/>
                <a:cs typeface="Nunito"/>
              </a:rPr>
              <a:t>concordia</a:t>
            </a:r>
            <a:r>
              <a:rPr lang="en-CA" altLang="en-US" sz="3200" dirty="0">
                <a:solidFill>
                  <a:schemeClr val="tx2"/>
                </a:solidFill>
                <a:latin typeface="+mn-lt"/>
                <a:ea typeface="Nunito"/>
                <a:cs typeface="Nunito"/>
              </a:rPr>
              <a:t>";</a:t>
            </a:r>
          </a:p>
          <a:p>
            <a:pPr lvl="4">
              <a:lnSpc>
                <a:spcPct val="150000"/>
              </a:lnSpc>
            </a:pPr>
            <a:r>
              <a:rPr lang="en-CA" altLang="en-US" sz="3200" dirty="0">
                <a:solidFill>
                  <a:schemeClr val="tx2"/>
                </a:solidFill>
                <a:latin typeface="+mn-lt"/>
                <a:ea typeface="Nunito"/>
                <a:cs typeface="Nunito"/>
              </a:rPr>
              <a:t>    // Database credentials</a:t>
            </a:r>
          </a:p>
          <a:p>
            <a:pPr lvl="4">
              <a:lnSpc>
                <a:spcPct val="150000"/>
              </a:lnSpc>
            </a:pPr>
            <a:r>
              <a:rPr lang="en-CA" altLang="en-US" sz="3200" dirty="0">
                <a:solidFill>
                  <a:schemeClr val="tx2"/>
                </a:solidFill>
                <a:latin typeface="+mn-lt"/>
                <a:ea typeface="Nunito"/>
                <a:cs typeface="Nunito"/>
              </a:rPr>
              <a:t>    static final String DB_USER = "root";</a:t>
            </a:r>
          </a:p>
          <a:p>
            <a:pPr lvl="4">
              <a:lnSpc>
                <a:spcPct val="150000"/>
              </a:lnSpc>
            </a:pPr>
            <a:r>
              <a:rPr lang="en-CA" altLang="en-US" sz="3200" dirty="0">
                <a:solidFill>
                  <a:schemeClr val="tx2"/>
                </a:solidFill>
                <a:latin typeface="+mn-lt"/>
                <a:ea typeface="Nunito"/>
                <a:cs typeface="Nunito"/>
              </a:rPr>
              <a:t>    static final String DB_PASSWORD = "";</a:t>
            </a:r>
          </a:p>
          <a:p>
            <a:pPr lvl="4">
              <a:lnSpc>
                <a:spcPct val="150000"/>
              </a:lnSpc>
            </a:pPr>
            <a:r>
              <a:rPr lang="en-CA" altLang="en-US" sz="3200" dirty="0">
                <a:solidFill>
                  <a:schemeClr val="tx2"/>
                </a:solidFill>
                <a:latin typeface="+mn-lt"/>
                <a:ea typeface="Nunito"/>
                <a:cs typeface="Nunito"/>
              </a:rPr>
              <a:t>    static Connection conn = null;</a:t>
            </a:r>
          </a:p>
          <a:p>
            <a:pPr lvl="4">
              <a:lnSpc>
                <a:spcPct val="150000"/>
              </a:lnSpc>
            </a:pPr>
            <a:r>
              <a:rPr lang="en-CA" altLang="en-US" sz="3200" dirty="0">
                <a:solidFill>
                  <a:schemeClr val="tx2"/>
                </a:solidFill>
                <a:latin typeface="+mn-lt"/>
                <a:ea typeface="Nunito"/>
                <a:cs typeface="Nunito"/>
              </a:rPr>
              <a:t>…..</a:t>
            </a: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346653" y="322730"/>
            <a:ext cx="21684343" cy="174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defRPr/>
            </a:pPr>
            <a:r>
              <a:rPr lang="en-CA" altLang="en-US" sz="8000" dirty="0" err="1">
                <a:solidFill>
                  <a:schemeClr val="tx2">
                    <a:lumMod val="90000"/>
                    <a:lumOff val="10000"/>
                  </a:schemeClr>
                </a:solidFill>
                <a:latin typeface="Nunito"/>
              </a:rPr>
              <a:t>DBConnection</a:t>
            </a:r>
            <a:r>
              <a:rPr lang="en-US" altLang="en-US" sz="8000" dirty="0">
                <a:solidFill>
                  <a:schemeClr val="tx2">
                    <a:lumMod val="90000"/>
                    <a:lumOff val="10000"/>
                  </a:schemeClr>
                </a:solidFill>
                <a:latin typeface="Nunito"/>
              </a:rPr>
              <a:t>.Java</a:t>
            </a:r>
            <a:endParaRPr lang="en-CA" altLang="en-US" sz="8000" dirty="0">
              <a:solidFill>
                <a:schemeClr val="tx2">
                  <a:lumMod val="90000"/>
                  <a:lumOff val="10000"/>
                </a:schemeClr>
              </a:solidFill>
              <a:latin typeface="Nunito"/>
            </a:endParaRPr>
          </a:p>
        </p:txBody>
      </p:sp>
    </p:spTree>
    <p:extLst>
      <p:ext uri="{BB962C8B-B14F-4D97-AF65-F5344CB8AC3E}">
        <p14:creationId xmlns:p14="http://schemas.microsoft.com/office/powerpoint/2010/main" val="13474463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2787716" y="1963324"/>
            <a:ext cx="18802215" cy="1035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lvl="4">
              <a:lnSpc>
                <a:spcPct val="150000"/>
              </a:lnSpc>
            </a:pPr>
            <a:r>
              <a:rPr lang="en-CA" altLang="en-US" sz="2800" dirty="0">
                <a:solidFill>
                  <a:schemeClr val="tx2"/>
                </a:solidFill>
                <a:latin typeface="+mn-lt"/>
                <a:ea typeface="Nunito"/>
                <a:cs typeface="Nunito"/>
              </a:rPr>
              <a:t>…..</a:t>
            </a:r>
          </a:p>
          <a:p>
            <a:pPr lvl="4">
              <a:lnSpc>
                <a:spcPct val="150000"/>
              </a:lnSpc>
            </a:pPr>
            <a:r>
              <a:rPr lang="en-CA" altLang="en-US" sz="2800" dirty="0">
                <a:solidFill>
                  <a:schemeClr val="tx2"/>
                </a:solidFill>
                <a:latin typeface="+mn-lt"/>
                <a:ea typeface="Nunito"/>
                <a:cs typeface="Nunito"/>
              </a:rPr>
              <a:t>public static Connection </a:t>
            </a:r>
            <a:r>
              <a:rPr lang="en-CA" altLang="en-US" sz="2800" dirty="0" err="1">
                <a:solidFill>
                  <a:schemeClr val="tx2"/>
                </a:solidFill>
                <a:latin typeface="+mn-lt"/>
                <a:ea typeface="Nunito"/>
                <a:cs typeface="Nunito"/>
              </a:rPr>
              <a:t>getConnection</a:t>
            </a:r>
            <a:r>
              <a:rPr lang="en-CA" altLang="en-US" sz="2800" dirty="0">
                <a:solidFill>
                  <a:schemeClr val="tx2"/>
                </a:solidFill>
                <a:latin typeface="+mn-lt"/>
                <a:ea typeface="Nunito"/>
                <a:cs typeface="Nunito"/>
              </a:rPr>
              <a:t>() {</a:t>
            </a:r>
          </a:p>
          <a:p>
            <a:pPr lvl="4">
              <a:lnSpc>
                <a:spcPct val="150000"/>
              </a:lnSpc>
            </a:pPr>
            <a:r>
              <a:rPr lang="en-CA" altLang="en-US" sz="2800" dirty="0">
                <a:solidFill>
                  <a:schemeClr val="tx2"/>
                </a:solidFill>
                <a:latin typeface="+mn-lt"/>
                <a:ea typeface="Nunito"/>
                <a:cs typeface="Nunito"/>
              </a:rPr>
              <a:t>        try{</a:t>
            </a:r>
          </a:p>
          <a:p>
            <a:pPr lvl="4">
              <a:lnSpc>
                <a:spcPct val="150000"/>
              </a:lnSpc>
            </a:pPr>
            <a:r>
              <a:rPr lang="en-CA" altLang="en-US" sz="2800" dirty="0">
                <a:solidFill>
                  <a:schemeClr val="tx2"/>
                </a:solidFill>
                <a:latin typeface="+mn-lt"/>
                <a:ea typeface="Nunito"/>
                <a:cs typeface="Nunito"/>
              </a:rPr>
              <a:t>            	//Register JDBC driver</a:t>
            </a:r>
          </a:p>
          <a:p>
            <a:pPr lvl="4">
              <a:lnSpc>
                <a:spcPct val="150000"/>
              </a:lnSpc>
            </a:pPr>
            <a:r>
              <a:rPr lang="en-CA" altLang="en-US" sz="2800" dirty="0">
                <a:solidFill>
                  <a:schemeClr val="tx2"/>
                </a:solidFill>
                <a:latin typeface="+mn-lt"/>
                <a:ea typeface="Nunito"/>
                <a:cs typeface="Nunito"/>
              </a:rPr>
              <a:t>            	</a:t>
            </a:r>
            <a:r>
              <a:rPr lang="en-CA" altLang="en-US" sz="2800" dirty="0" err="1">
                <a:solidFill>
                  <a:schemeClr val="tx2"/>
                </a:solidFill>
                <a:latin typeface="+mn-lt"/>
                <a:ea typeface="Nunito"/>
                <a:cs typeface="Nunito"/>
              </a:rPr>
              <a:t>Class.forName</a:t>
            </a:r>
            <a:r>
              <a:rPr lang="en-CA" altLang="en-US" sz="2800" dirty="0">
                <a:solidFill>
                  <a:schemeClr val="tx2"/>
                </a:solidFill>
                <a:latin typeface="+mn-lt"/>
                <a:ea typeface="Nunito"/>
                <a:cs typeface="Nunito"/>
              </a:rPr>
              <a:t>(JDBC_DRIVER);</a:t>
            </a:r>
          </a:p>
          <a:p>
            <a:pPr lvl="4">
              <a:lnSpc>
                <a:spcPct val="150000"/>
              </a:lnSpc>
            </a:pPr>
            <a:r>
              <a:rPr lang="en-CA" altLang="en-US" sz="2800" dirty="0">
                <a:solidFill>
                  <a:schemeClr val="tx2"/>
                </a:solidFill>
                <a:latin typeface="+mn-lt"/>
                <a:ea typeface="Nunito"/>
                <a:cs typeface="Nunito"/>
              </a:rPr>
              <a:t>            	//Open a connection</a:t>
            </a:r>
          </a:p>
          <a:p>
            <a:pPr lvl="4">
              <a:lnSpc>
                <a:spcPct val="150000"/>
              </a:lnSpc>
            </a:pPr>
            <a:r>
              <a:rPr lang="en-CA" altLang="en-US" sz="2800" dirty="0">
                <a:solidFill>
                  <a:schemeClr val="tx2"/>
                </a:solidFill>
                <a:latin typeface="+mn-lt"/>
                <a:ea typeface="Nunito"/>
                <a:cs typeface="Nunito"/>
              </a:rPr>
              <a:t>            	//</a:t>
            </a:r>
            <a:r>
              <a:rPr lang="en-CA" altLang="en-US" sz="2800" dirty="0" err="1">
                <a:solidFill>
                  <a:schemeClr val="tx2"/>
                </a:solidFill>
                <a:latin typeface="+mn-lt"/>
                <a:ea typeface="Nunito"/>
                <a:cs typeface="Nunito"/>
              </a:rPr>
              <a:t>System.out.println</a:t>
            </a:r>
            <a:r>
              <a:rPr lang="en-CA" altLang="en-US" sz="2800" dirty="0">
                <a:solidFill>
                  <a:schemeClr val="tx2"/>
                </a:solidFill>
                <a:latin typeface="+mn-lt"/>
                <a:ea typeface="Nunito"/>
                <a:cs typeface="Nunito"/>
              </a:rPr>
              <a:t>("Connecting to database...");</a:t>
            </a:r>
          </a:p>
          <a:p>
            <a:pPr lvl="4">
              <a:lnSpc>
                <a:spcPct val="150000"/>
              </a:lnSpc>
            </a:pPr>
            <a:r>
              <a:rPr lang="en-CA" altLang="en-US" sz="2800" dirty="0">
                <a:solidFill>
                  <a:schemeClr val="tx2"/>
                </a:solidFill>
                <a:latin typeface="+mn-lt"/>
                <a:ea typeface="Nunito"/>
                <a:cs typeface="Nunito"/>
              </a:rPr>
              <a:t>            	conn = </a:t>
            </a:r>
            <a:r>
              <a:rPr lang="en-CA" altLang="en-US" sz="2800" dirty="0" err="1">
                <a:solidFill>
                  <a:schemeClr val="tx2"/>
                </a:solidFill>
                <a:latin typeface="+mn-lt"/>
                <a:ea typeface="Nunito"/>
                <a:cs typeface="Nunito"/>
              </a:rPr>
              <a:t>DriverManager.getConnection</a:t>
            </a:r>
            <a:r>
              <a:rPr lang="en-CA" altLang="en-US" sz="2800" dirty="0">
                <a:solidFill>
                  <a:schemeClr val="tx2"/>
                </a:solidFill>
                <a:latin typeface="+mn-lt"/>
                <a:ea typeface="Nunito"/>
                <a:cs typeface="Nunito"/>
              </a:rPr>
              <a:t>(DB_URL+DB_NAME,DB_USER,DB_PASSWORD);</a:t>
            </a:r>
          </a:p>
          <a:p>
            <a:pPr lvl="4">
              <a:lnSpc>
                <a:spcPct val="150000"/>
              </a:lnSpc>
            </a:pPr>
            <a:r>
              <a:rPr lang="en-CA" altLang="en-US" sz="2800" dirty="0">
                <a:solidFill>
                  <a:schemeClr val="tx2"/>
                </a:solidFill>
                <a:latin typeface="+mn-lt"/>
                <a:ea typeface="Nunito"/>
                <a:cs typeface="Nunito"/>
              </a:rPr>
              <a:t>            	return conn;</a:t>
            </a:r>
          </a:p>
          <a:p>
            <a:pPr lvl="4">
              <a:lnSpc>
                <a:spcPct val="150000"/>
              </a:lnSpc>
            </a:pPr>
            <a:r>
              <a:rPr lang="en-CA" altLang="en-US" sz="2800" dirty="0">
                <a:solidFill>
                  <a:schemeClr val="tx2"/>
                </a:solidFill>
                <a:latin typeface="+mn-lt"/>
                <a:ea typeface="Nunito"/>
                <a:cs typeface="Nunito"/>
              </a:rPr>
              <a:t>        } catch (</a:t>
            </a:r>
            <a:r>
              <a:rPr lang="en-CA" altLang="en-US" sz="2800" dirty="0" err="1">
                <a:solidFill>
                  <a:schemeClr val="tx2"/>
                </a:solidFill>
                <a:latin typeface="+mn-lt"/>
                <a:ea typeface="Nunito"/>
                <a:cs typeface="Nunito"/>
              </a:rPr>
              <a:t>SQLException</a:t>
            </a:r>
            <a:r>
              <a:rPr lang="en-CA" altLang="en-US" sz="2800" dirty="0">
                <a:solidFill>
                  <a:schemeClr val="tx2"/>
                </a:solidFill>
                <a:latin typeface="+mn-lt"/>
                <a:ea typeface="Nunito"/>
                <a:cs typeface="Nunito"/>
              </a:rPr>
              <a:t> e){</a:t>
            </a:r>
          </a:p>
          <a:p>
            <a:pPr lvl="4">
              <a:lnSpc>
                <a:spcPct val="150000"/>
              </a:lnSpc>
            </a:pPr>
            <a:r>
              <a:rPr lang="en-CA" altLang="en-US" sz="2800" dirty="0">
                <a:solidFill>
                  <a:schemeClr val="tx2"/>
                </a:solidFill>
                <a:latin typeface="+mn-lt"/>
                <a:ea typeface="Nunito"/>
                <a:cs typeface="Nunito"/>
              </a:rPr>
              <a:t>            throw new </a:t>
            </a:r>
            <a:r>
              <a:rPr lang="en-CA" altLang="en-US" sz="2800" dirty="0" err="1">
                <a:solidFill>
                  <a:schemeClr val="tx2"/>
                </a:solidFill>
                <a:latin typeface="+mn-lt"/>
                <a:ea typeface="Nunito"/>
                <a:cs typeface="Nunito"/>
              </a:rPr>
              <a:t>RuntimeException</a:t>
            </a:r>
            <a:r>
              <a:rPr lang="en-CA" altLang="en-US" sz="2800" dirty="0">
                <a:solidFill>
                  <a:schemeClr val="tx2"/>
                </a:solidFill>
                <a:latin typeface="+mn-lt"/>
                <a:ea typeface="Nunito"/>
                <a:cs typeface="Nunito"/>
              </a:rPr>
              <a:t>("Error connecting to </a:t>
            </a:r>
            <a:r>
              <a:rPr lang="en-CA" altLang="en-US" sz="2800" dirty="0" err="1">
                <a:solidFill>
                  <a:schemeClr val="tx2"/>
                </a:solidFill>
                <a:latin typeface="+mn-lt"/>
                <a:ea typeface="Nunito"/>
                <a:cs typeface="Nunito"/>
              </a:rPr>
              <a:t>database",e</a:t>
            </a:r>
            <a:r>
              <a:rPr lang="en-CA" altLang="en-US" sz="2800" dirty="0">
                <a:solidFill>
                  <a:schemeClr val="tx2"/>
                </a:solidFill>
                <a:latin typeface="+mn-lt"/>
                <a:ea typeface="Nunito"/>
                <a:cs typeface="Nunito"/>
              </a:rPr>
              <a:t>);</a:t>
            </a:r>
          </a:p>
          <a:p>
            <a:pPr lvl="4">
              <a:lnSpc>
                <a:spcPct val="150000"/>
              </a:lnSpc>
            </a:pPr>
            <a:r>
              <a:rPr lang="en-CA" altLang="en-US" sz="2800" dirty="0">
                <a:solidFill>
                  <a:schemeClr val="tx2"/>
                </a:solidFill>
                <a:latin typeface="+mn-lt"/>
                <a:ea typeface="Nunito"/>
                <a:cs typeface="Nunito"/>
              </a:rPr>
              <a:t>        } catch (</a:t>
            </a:r>
            <a:r>
              <a:rPr lang="en-CA" altLang="en-US" sz="2800" dirty="0" err="1">
                <a:solidFill>
                  <a:schemeClr val="tx2"/>
                </a:solidFill>
                <a:latin typeface="+mn-lt"/>
                <a:ea typeface="Nunito"/>
                <a:cs typeface="Nunito"/>
              </a:rPr>
              <a:t>ClassNotFoundException</a:t>
            </a:r>
            <a:r>
              <a:rPr lang="en-CA" altLang="en-US" sz="2800" dirty="0">
                <a:solidFill>
                  <a:schemeClr val="tx2"/>
                </a:solidFill>
                <a:latin typeface="+mn-lt"/>
                <a:ea typeface="Nunito"/>
                <a:cs typeface="Nunito"/>
              </a:rPr>
              <a:t> e){</a:t>
            </a:r>
          </a:p>
          <a:p>
            <a:pPr lvl="4">
              <a:lnSpc>
                <a:spcPct val="150000"/>
              </a:lnSpc>
            </a:pPr>
            <a:r>
              <a:rPr lang="en-CA" altLang="en-US" sz="2800" dirty="0">
                <a:solidFill>
                  <a:schemeClr val="tx2"/>
                </a:solidFill>
                <a:latin typeface="+mn-lt"/>
                <a:ea typeface="Nunito"/>
                <a:cs typeface="Nunito"/>
              </a:rPr>
              <a:t>            throw new </a:t>
            </a:r>
            <a:r>
              <a:rPr lang="en-CA" altLang="en-US" sz="2800" dirty="0" err="1">
                <a:solidFill>
                  <a:schemeClr val="tx2"/>
                </a:solidFill>
                <a:latin typeface="+mn-lt"/>
                <a:ea typeface="Nunito"/>
                <a:cs typeface="Nunito"/>
              </a:rPr>
              <a:t>RuntimeException</a:t>
            </a:r>
            <a:r>
              <a:rPr lang="en-CA" altLang="en-US" sz="2800" dirty="0">
                <a:solidFill>
                  <a:schemeClr val="tx2"/>
                </a:solidFill>
                <a:latin typeface="+mn-lt"/>
                <a:ea typeface="Nunito"/>
                <a:cs typeface="Nunito"/>
              </a:rPr>
              <a:t>("Error Class Not </a:t>
            </a:r>
            <a:r>
              <a:rPr lang="en-CA" altLang="en-US" sz="2800" dirty="0" err="1">
                <a:solidFill>
                  <a:schemeClr val="tx2"/>
                </a:solidFill>
                <a:latin typeface="+mn-lt"/>
                <a:ea typeface="Nunito"/>
                <a:cs typeface="Nunito"/>
              </a:rPr>
              <a:t>Found",e</a:t>
            </a:r>
            <a:r>
              <a:rPr lang="en-CA" altLang="en-US" sz="2800" dirty="0">
                <a:solidFill>
                  <a:schemeClr val="tx2"/>
                </a:solidFill>
                <a:latin typeface="+mn-lt"/>
                <a:ea typeface="Nunito"/>
                <a:cs typeface="Nunito"/>
              </a:rPr>
              <a:t>);</a:t>
            </a:r>
          </a:p>
          <a:p>
            <a:pPr lvl="4">
              <a:lnSpc>
                <a:spcPct val="150000"/>
              </a:lnSpc>
            </a:pPr>
            <a:r>
              <a:rPr lang="en-CA" altLang="en-US" sz="2800" dirty="0">
                <a:solidFill>
                  <a:schemeClr val="tx2"/>
                </a:solidFill>
                <a:latin typeface="+mn-lt"/>
                <a:ea typeface="Nunito"/>
                <a:cs typeface="Nunito"/>
              </a:rPr>
              <a:t>        }</a:t>
            </a:r>
          </a:p>
          <a:p>
            <a:pPr lvl="4">
              <a:lnSpc>
                <a:spcPct val="150000"/>
              </a:lnSpc>
            </a:pPr>
            <a:r>
              <a:rPr lang="en-CA" altLang="en-US" sz="2800" dirty="0">
                <a:solidFill>
                  <a:schemeClr val="tx2"/>
                </a:solidFill>
                <a:latin typeface="+mn-lt"/>
                <a:ea typeface="Nunito"/>
                <a:cs typeface="Nunito"/>
              </a:rPr>
              <a:t>    }</a:t>
            </a:r>
          </a:p>
          <a:p>
            <a:pPr lvl="4">
              <a:lnSpc>
                <a:spcPct val="150000"/>
              </a:lnSpc>
            </a:pPr>
            <a:r>
              <a:rPr lang="en-CA" altLang="en-US" sz="2800" dirty="0">
                <a:solidFill>
                  <a:schemeClr val="tx2"/>
                </a:solidFill>
                <a:latin typeface="+mn-lt"/>
                <a:ea typeface="Nunito"/>
                <a:cs typeface="Nunito"/>
              </a:rPr>
              <a:t>…..</a:t>
            </a:r>
            <a:endParaRPr lang="en-CA" altLang="en-US" sz="3200" dirty="0">
              <a:solidFill>
                <a:schemeClr val="tx2"/>
              </a:solidFill>
              <a:latin typeface="+mn-lt"/>
              <a:ea typeface="Nunito"/>
              <a:cs typeface="Nunito"/>
            </a:endParaRP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167359" y="380775"/>
            <a:ext cx="21684343" cy="158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CA" altLang="en-US" sz="7200" dirty="0" err="1">
                <a:solidFill>
                  <a:schemeClr val="tx2">
                    <a:lumMod val="90000"/>
                    <a:lumOff val="10000"/>
                  </a:schemeClr>
                </a:solidFill>
                <a:latin typeface="Nunito"/>
              </a:rPr>
              <a:t>DBConnection</a:t>
            </a:r>
            <a:r>
              <a:rPr lang="en-US" altLang="en-US" sz="7200" dirty="0">
                <a:solidFill>
                  <a:schemeClr val="tx2">
                    <a:lumMod val="90000"/>
                    <a:lumOff val="10000"/>
                  </a:schemeClr>
                </a:solidFill>
                <a:latin typeface="Nunito"/>
              </a:rPr>
              <a:t>.Java (Cont.)</a:t>
            </a:r>
            <a:endParaRPr lang="en-CA" altLang="en-US" sz="7200" dirty="0">
              <a:solidFill>
                <a:schemeClr val="tx2">
                  <a:lumMod val="90000"/>
                  <a:lumOff val="10000"/>
                </a:schemeClr>
              </a:solidFill>
              <a:latin typeface="Nunito"/>
            </a:endParaRPr>
          </a:p>
        </p:txBody>
      </p:sp>
    </p:spTree>
    <p:extLst>
      <p:ext uri="{BB962C8B-B14F-4D97-AF65-F5344CB8AC3E}">
        <p14:creationId xmlns:p14="http://schemas.microsoft.com/office/powerpoint/2010/main" val="31188457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3431894" y="4831217"/>
            <a:ext cx="12923930" cy="44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lvl="4">
              <a:lnSpc>
                <a:spcPct val="150000"/>
              </a:lnSpc>
            </a:pPr>
            <a:r>
              <a:rPr lang="en-CA" altLang="en-US" sz="3200" dirty="0">
                <a:solidFill>
                  <a:schemeClr val="tx2"/>
                </a:solidFill>
                <a:latin typeface="Nunito"/>
                <a:ea typeface="Nunito"/>
                <a:cs typeface="Nunito"/>
              </a:rPr>
              <a:t>…..</a:t>
            </a:r>
          </a:p>
          <a:p>
            <a:pPr lvl="4">
              <a:lnSpc>
                <a:spcPct val="150000"/>
              </a:lnSpc>
            </a:pPr>
            <a:r>
              <a:rPr lang="en-US" altLang="en-US" sz="3200" dirty="0">
                <a:solidFill>
                  <a:schemeClr val="tx2"/>
                </a:solidFill>
                <a:latin typeface="Nunito"/>
                <a:ea typeface="Nunito"/>
                <a:cs typeface="Nunito"/>
              </a:rPr>
              <a:t>public static void </a:t>
            </a:r>
            <a:r>
              <a:rPr lang="en-US" altLang="en-US" sz="3200" dirty="0" err="1">
                <a:solidFill>
                  <a:schemeClr val="tx2"/>
                </a:solidFill>
                <a:latin typeface="Nunito"/>
                <a:ea typeface="Nunito"/>
                <a:cs typeface="Nunito"/>
              </a:rPr>
              <a:t>closeConnection</a:t>
            </a:r>
            <a:r>
              <a:rPr lang="en-US" altLang="en-US" sz="3200" dirty="0">
                <a:solidFill>
                  <a:schemeClr val="tx2"/>
                </a:solidFill>
                <a:latin typeface="Nunito"/>
                <a:ea typeface="Nunito"/>
                <a:cs typeface="Nunito"/>
              </a:rPr>
              <a:t>() throws SQLException{</a:t>
            </a:r>
          </a:p>
          <a:p>
            <a:pPr lvl="4">
              <a:lnSpc>
                <a:spcPct val="150000"/>
              </a:lnSpc>
            </a:pPr>
            <a:r>
              <a:rPr lang="en-US" altLang="en-US" sz="3200" dirty="0">
                <a:solidFill>
                  <a:schemeClr val="tx2"/>
                </a:solidFill>
                <a:latin typeface="Nunito"/>
                <a:ea typeface="Nunito"/>
                <a:cs typeface="Nunito"/>
              </a:rPr>
              <a:t>        //Close connection</a:t>
            </a:r>
          </a:p>
          <a:p>
            <a:pPr lvl="4">
              <a:lnSpc>
                <a:spcPct val="150000"/>
              </a:lnSpc>
            </a:pPr>
            <a:r>
              <a:rPr lang="en-US" altLang="en-US" sz="3200" dirty="0">
                <a:solidFill>
                  <a:schemeClr val="tx2"/>
                </a:solidFill>
                <a:latin typeface="Nunito"/>
                <a:ea typeface="Nunito"/>
                <a:cs typeface="Nunito"/>
              </a:rPr>
              <a:t>        if(conn!=null) </a:t>
            </a:r>
            <a:r>
              <a:rPr lang="en-US" altLang="en-US" sz="3200" dirty="0" err="1">
                <a:solidFill>
                  <a:schemeClr val="tx2"/>
                </a:solidFill>
                <a:latin typeface="Nunito"/>
                <a:ea typeface="Nunito"/>
                <a:cs typeface="Nunito"/>
              </a:rPr>
              <a:t>conn.close</a:t>
            </a:r>
            <a:r>
              <a:rPr lang="en-US" altLang="en-US" sz="3200" dirty="0">
                <a:solidFill>
                  <a:schemeClr val="tx2"/>
                </a:solidFill>
                <a:latin typeface="Nunito"/>
                <a:ea typeface="Nunito"/>
                <a:cs typeface="Nunito"/>
              </a:rPr>
              <a:t>();</a:t>
            </a:r>
          </a:p>
          <a:p>
            <a:pPr lvl="4">
              <a:lnSpc>
                <a:spcPct val="150000"/>
              </a:lnSpc>
            </a:pPr>
            <a:r>
              <a:rPr lang="en-US" altLang="en-US" sz="3200" dirty="0">
                <a:solidFill>
                  <a:schemeClr val="tx2"/>
                </a:solidFill>
                <a:latin typeface="Nunito"/>
                <a:ea typeface="Nunito"/>
                <a:cs typeface="Nunito"/>
              </a:rPr>
              <a:t>    }</a:t>
            </a:r>
          </a:p>
          <a:p>
            <a:pPr lvl="4">
              <a:lnSpc>
                <a:spcPct val="150000"/>
              </a:lnSpc>
            </a:pPr>
            <a:r>
              <a:rPr lang="en-US" altLang="en-US" sz="3200" dirty="0">
                <a:solidFill>
                  <a:schemeClr val="tx2"/>
                </a:solidFill>
                <a:latin typeface="Nunito"/>
                <a:ea typeface="Nunito"/>
                <a:cs typeface="Nunito"/>
              </a:rPr>
              <a:t>}</a:t>
            </a:r>
            <a:endParaRPr lang="en-CA" altLang="en-US" sz="3200" dirty="0">
              <a:solidFill>
                <a:schemeClr val="tx2"/>
              </a:solidFill>
              <a:latin typeface="Nunito"/>
              <a:ea typeface="Nunito"/>
              <a:cs typeface="Nunito"/>
            </a:endParaRP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754983" y="1408016"/>
            <a:ext cx="21684343" cy="158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CA" altLang="en-US" sz="7200" dirty="0" err="1">
                <a:solidFill>
                  <a:schemeClr val="tx2">
                    <a:lumMod val="90000"/>
                    <a:lumOff val="10000"/>
                  </a:schemeClr>
                </a:solidFill>
                <a:latin typeface="Nunito"/>
              </a:rPr>
              <a:t>DBConnection</a:t>
            </a:r>
            <a:r>
              <a:rPr lang="en-US" altLang="en-US" sz="7200" dirty="0">
                <a:solidFill>
                  <a:schemeClr val="tx2">
                    <a:lumMod val="90000"/>
                    <a:lumOff val="10000"/>
                  </a:schemeClr>
                </a:solidFill>
                <a:latin typeface="Nunito"/>
              </a:rPr>
              <a:t>.Java (Cont.)</a:t>
            </a:r>
            <a:endParaRPr lang="en-CA" altLang="en-US" sz="7200" dirty="0">
              <a:solidFill>
                <a:schemeClr val="tx2">
                  <a:lumMod val="90000"/>
                  <a:lumOff val="10000"/>
                </a:schemeClr>
              </a:solidFill>
              <a:latin typeface="Nunito"/>
            </a:endParaRPr>
          </a:p>
        </p:txBody>
      </p:sp>
    </p:spTree>
    <p:extLst>
      <p:ext uri="{BB962C8B-B14F-4D97-AF65-F5344CB8AC3E}">
        <p14:creationId xmlns:p14="http://schemas.microsoft.com/office/powerpoint/2010/main" val="15989786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96AC016-058F-4CDF-8674-DF944518BF60}"/>
              </a:ext>
            </a:extLst>
          </p:cNvPr>
          <p:cNvSpPr txBox="1"/>
          <p:nvPr/>
        </p:nvSpPr>
        <p:spPr>
          <a:xfrm>
            <a:off x="4751388" y="4351338"/>
            <a:ext cx="7311617" cy="3742050"/>
          </a:xfrm>
          <a:prstGeom prst="rect">
            <a:avLst/>
          </a:prstGeom>
          <a:noFill/>
        </p:spPr>
        <p:txBody>
          <a:bodyPr wrap="none">
            <a:spAutoFit/>
          </a:bodyPr>
          <a:lstStyle/>
          <a:p>
            <a:pPr defTabSz="1828434" eaLnBrk="1" fontAlgn="auto" hangingPunct="1">
              <a:lnSpc>
                <a:spcPts val="14000"/>
              </a:lnSpc>
              <a:spcBef>
                <a:spcPts val="0"/>
              </a:spcBef>
              <a:spcAft>
                <a:spcPts val="0"/>
              </a:spcAft>
              <a:defRPr/>
            </a:pPr>
            <a:r>
              <a:rPr lang="en-US" sz="15000" b="1" spc="600" dirty="0">
                <a:solidFill>
                  <a:schemeClr val="tx2"/>
                </a:solidFill>
                <a:latin typeface="Nunito" charset="0"/>
                <a:ea typeface="Nunito" charset="0"/>
                <a:cs typeface="Nunito" charset="0"/>
              </a:rPr>
              <a:t>What</a:t>
            </a:r>
          </a:p>
          <a:p>
            <a:pPr defTabSz="1828434" eaLnBrk="1" fontAlgn="auto" hangingPunct="1">
              <a:lnSpc>
                <a:spcPts val="14000"/>
              </a:lnSpc>
              <a:spcBef>
                <a:spcPts val="0"/>
              </a:spcBef>
              <a:spcAft>
                <a:spcPts val="0"/>
              </a:spcAft>
              <a:defRPr/>
            </a:pPr>
            <a:r>
              <a:rPr lang="en-US" sz="15000" b="1" spc="600" dirty="0">
                <a:solidFill>
                  <a:schemeClr val="tx2"/>
                </a:solidFill>
                <a:latin typeface="Nunito" charset="0"/>
                <a:ea typeface="Nunito" charset="0"/>
                <a:cs typeface="Nunito" charset="0"/>
              </a:rPr>
              <a:t>is JDBC?</a:t>
            </a:r>
          </a:p>
        </p:txBody>
      </p:sp>
      <p:grpSp>
        <p:nvGrpSpPr>
          <p:cNvPr id="16387" name="Group 1">
            <a:extLst>
              <a:ext uri="{FF2B5EF4-FFF2-40B4-BE49-F238E27FC236}">
                <a16:creationId xmlns:a16="http://schemas.microsoft.com/office/drawing/2014/main" id="{554CB337-99CC-4A64-9AB4-341D400A6CCD}"/>
              </a:ext>
            </a:extLst>
          </p:cNvPr>
          <p:cNvGrpSpPr>
            <a:grpSpLocks/>
          </p:cNvGrpSpPr>
          <p:nvPr/>
        </p:nvGrpSpPr>
        <p:grpSpPr bwMode="auto">
          <a:xfrm>
            <a:off x="-858838" y="4478338"/>
            <a:ext cx="4092576" cy="4232275"/>
            <a:chOff x="-858390" y="4477832"/>
            <a:chExt cx="4092370" cy="4233061"/>
          </a:xfrm>
        </p:grpSpPr>
        <p:sp>
          <p:nvSpPr>
            <p:cNvPr id="6" name="Freeform 5">
              <a:extLst>
                <a:ext uri="{FF2B5EF4-FFF2-40B4-BE49-F238E27FC236}">
                  <a16:creationId xmlns:a16="http://schemas.microsoft.com/office/drawing/2014/main" id="{A2AC13F1-C25A-4555-B0F7-4018385B32EE}"/>
                </a:ext>
              </a:extLst>
            </p:cNvPr>
            <p:cNvSpPr>
              <a:spLocks noChangeArrowheads="1"/>
            </p:cNvSpPr>
            <p:nvPr/>
          </p:nvSpPr>
          <p:spPr bwMode="auto">
            <a:xfrm>
              <a:off x="2098974" y="6975433"/>
              <a:ext cx="1135006" cy="1716407"/>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6">
              <a:extLst>
                <a:ext uri="{FF2B5EF4-FFF2-40B4-BE49-F238E27FC236}">
                  <a16:creationId xmlns:a16="http://schemas.microsoft.com/office/drawing/2014/main" id="{2C53A2E0-7A56-4C51-BAB5-55E9C10381C0}"/>
                </a:ext>
              </a:extLst>
            </p:cNvPr>
            <p:cNvSpPr>
              <a:spLocks noChangeArrowheads="1"/>
            </p:cNvSpPr>
            <p:nvPr/>
          </p:nvSpPr>
          <p:spPr bwMode="auto">
            <a:xfrm>
              <a:off x="1776728" y="4477832"/>
              <a:ext cx="1455664" cy="4233061"/>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7">
              <a:extLst>
                <a:ext uri="{FF2B5EF4-FFF2-40B4-BE49-F238E27FC236}">
                  <a16:creationId xmlns:a16="http://schemas.microsoft.com/office/drawing/2014/main" id="{301F8D9A-D86D-4311-8E52-C6B2333993B8}"/>
                </a:ext>
              </a:extLst>
            </p:cNvPr>
            <p:cNvSpPr>
              <a:spLocks noChangeArrowheads="1"/>
            </p:cNvSpPr>
            <p:nvPr/>
          </p:nvSpPr>
          <p:spPr bwMode="auto">
            <a:xfrm>
              <a:off x="-525032" y="4477832"/>
              <a:ext cx="2646230" cy="4233061"/>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8">
              <a:extLst>
                <a:ext uri="{FF2B5EF4-FFF2-40B4-BE49-F238E27FC236}">
                  <a16:creationId xmlns:a16="http://schemas.microsoft.com/office/drawing/2014/main" id="{9EA1E7D4-A98E-4898-ABB5-5165A66EEA84}"/>
                </a:ext>
              </a:extLst>
            </p:cNvPr>
            <p:cNvSpPr>
              <a:spLocks noChangeArrowheads="1"/>
            </p:cNvSpPr>
            <p:nvPr/>
          </p:nvSpPr>
          <p:spPr bwMode="auto">
            <a:xfrm>
              <a:off x="-858390" y="4477832"/>
              <a:ext cx="3003400" cy="4233061"/>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
        <p:nvSpPr>
          <p:cNvPr id="16388" name="TextBox 2">
            <a:extLst>
              <a:ext uri="{FF2B5EF4-FFF2-40B4-BE49-F238E27FC236}">
                <a16:creationId xmlns:a16="http://schemas.microsoft.com/office/drawing/2014/main" id="{833D5CBF-8CFB-42F2-B471-6E84BAB83674}"/>
              </a:ext>
            </a:extLst>
          </p:cNvPr>
          <p:cNvSpPr txBox="1">
            <a:spLocks noChangeArrowheads="1"/>
          </p:cNvSpPr>
          <p:nvPr/>
        </p:nvSpPr>
        <p:spPr bwMode="auto">
          <a:xfrm>
            <a:off x="15320836" y="4477254"/>
            <a:ext cx="1895475"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23000" dirty="0">
                <a:solidFill>
                  <a:schemeClr val="tx2"/>
                </a:solidFill>
                <a:latin typeface="Nunito"/>
                <a:ea typeface="Nunito"/>
                <a:cs typeface="Nunito"/>
              </a:rPr>
              <a:t>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0" y="1017708"/>
            <a:ext cx="21684343" cy="145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600" dirty="0">
                <a:solidFill>
                  <a:schemeClr val="tx2">
                    <a:lumMod val="90000"/>
                    <a:lumOff val="10000"/>
                  </a:schemeClr>
                </a:solidFill>
                <a:latin typeface="Nunito"/>
              </a:rPr>
              <a:t>Insert Record using JDBC</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3230317" y="2148551"/>
            <a:ext cx="19675582" cy="90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2800" dirty="0">
                <a:solidFill>
                  <a:schemeClr val="tx2"/>
                </a:solidFill>
                <a:latin typeface="+mn-lt"/>
                <a:ea typeface="Nunito"/>
                <a:cs typeface="Nunito"/>
              </a:rPr>
              <a:t>try</a:t>
            </a:r>
          </a:p>
          <a:p>
            <a:pPr>
              <a:lnSpc>
                <a:spcPct val="150000"/>
              </a:lnSpc>
            </a:pPr>
            <a:r>
              <a:rPr lang="en-CA" altLang="en-US" sz="2800" dirty="0">
                <a:solidFill>
                  <a:schemeClr val="tx2"/>
                </a:solidFill>
                <a:latin typeface="+mn-lt"/>
                <a:ea typeface="Nunito"/>
                <a:cs typeface="Nunito"/>
              </a:rPr>
              <a:t>   {</a:t>
            </a:r>
          </a:p>
          <a:p>
            <a:pPr>
              <a:lnSpc>
                <a:spcPct val="150000"/>
              </a:lnSpc>
            </a:pPr>
            <a:r>
              <a:rPr lang="en-CA" altLang="en-US" sz="2800" dirty="0">
                <a:solidFill>
                  <a:schemeClr val="tx2"/>
                </a:solidFill>
                <a:latin typeface="+mn-lt"/>
                <a:ea typeface="Nunito"/>
                <a:cs typeface="Nunito"/>
              </a:rPr>
              <a:t>	….</a:t>
            </a:r>
          </a:p>
          <a:p>
            <a:pPr>
              <a:lnSpc>
                <a:spcPct val="150000"/>
              </a:lnSpc>
            </a:pPr>
            <a:r>
              <a:rPr lang="en-CA" altLang="en-US" sz="2800" dirty="0">
                <a:solidFill>
                  <a:schemeClr val="tx2"/>
                </a:solidFill>
                <a:latin typeface="+mn-lt"/>
                <a:ea typeface="Nunito"/>
                <a:cs typeface="Nunito"/>
              </a:rPr>
              <a:t>                      // insert execute query</a:t>
            </a:r>
          </a:p>
          <a:p>
            <a:pPr>
              <a:lnSpc>
                <a:spcPct val="150000"/>
              </a:lnSpc>
            </a:pPr>
            <a:r>
              <a:rPr lang="en-CA" altLang="en-US" sz="2800" dirty="0">
                <a:solidFill>
                  <a:schemeClr val="tx2"/>
                </a:solidFill>
                <a:latin typeface="+mn-lt"/>
                <a:ea typeface="Nunito"/>
                <a:cs typeface="Nunito"/>
              </a:rPr>
              <a:t>                      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ea typeface="Nunito"/>
                <a:cs typeface="Nunito"/>
              </a:rPr>
              <a:t>INSERT INTO </a:t>
            </a:r>
            <a:r>
              <a:rPr lang="en-CA" altLang="en-US" sz="2800" dirty="0" err="1">
                <a:solidFill>
                  <a:schemeClr val="accent4">
                    <a:lumMod val="50000"/>
                  </a:schemeClr>
                </a:solidFill>
                <a:latin typeface="+mn-lt"/>
                <a:ea typeface="Nunito"/>
                <a:cs typeface="Nunito"/>
              </a:rPr>
              <a:t>user_details</a:t>
            </a:r>
            <a:r>
              <a:rPr lang="en-CA" altLang="en-US" sz="2800" dirty="0">
                <a:solidFill>
                  <a:schemeClr val="accent4">
                    <a:lumMod val="50000"/>
                  </a:schemeClr>
                </a:solidFill>
                <a:latin typeface="+mn-lt"/>
                <a:ea typeface="Nunito"/>
                <a:cs typeface="Nunito"/>
              </a:rPr>
              <a:t> ” + “VALUES( 100 , ‘Zara’ , ‘Ali’ , 18)”;</a:t>
            </a:r>
          </a:p>
          <a:p>
            <a:pPr>
              <a:lnSpc>
                <a:spcPct val="150000"/>
              </a:lnSpc>
            </a:pPr>
            <a:r>
              <a:rPr lang="en-CA" altLang="en-US" sz="2800" dirty="0">
                <a:solidFill>
                  <a:schemeClr val="accent4">
                    <a:lumMod val="50000"/>
                  </a:schemeClr>
                </a:solidFill>
                <a:latin typeface="+mn-lt"/>
                <a:ea typeface="Nunito"/>
                <a:cs typeface="Nunito"/>
              </a:rPr>
              <a:t>                      </a:t>
            </a:r>
            <a:r>
              <a:rPr lang="en-CA" altLang="en-US" sz="2800" dirty="0" err="1">
                <a:solidFill>
                  <a:schemeClr val="tx2"/>
                </a:solidFill>
                <a:latin typeface="+mn-lt"/>
              </a:rPr>
              <a:t>stmt.executeUpdate</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r>
              <a:rPr lang="en-CA" altLang="en-US" sz="2800" dirty="0">
                <a:solidFill>
                  <a:schemeClr val="tx2"/>
                </a:solidFill>
                <a:latin typeface="+mn-lt"/>
              </a:rPr>
              <a:t>		</a:t>
            </a:r>
          </a:p>
          <a:p>
            <a:pPr>
              <a:lnSpc>
                <a:spcPct val="150000"/>
              </a:lnSpc>
            </a:pPr>
            <a:r>
              <a:rPr lang="en-CA" altLang="en-US" sz="2800" dirty="0">
                <a:solidFill>
                  <a:schemeClr val="tx2"/>
                </a:solidFill>
                <a:latin typeface="+mn-lt"/>
                <a:ea typeface="Nunito"/>
                <a:cs typeface="Nunito"/>
              </a:rPr>
              <a:t>                      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ea typeface="Nunito"/>
                <a:cs typeface="Nunito"/>
              </a:rPr>
              <a:t>INSERT INTO Registration ” + “VALUES( 101 , ‘</a:t>
            </a:r>
            <a:r>
              <a:rPr lang="en-CA" altLang="en-US" sz="2800" dirty="0" err="1">
                <a:solidFill>
                  <a:schemeClr val="accent4">
                    <a:lumMod val="50000"/>
                  </a:schemeClr>
                </a:solidFill>
                <a:latin typeface="+mn-lt"/>
                <a:ea typeface="Nunito"/>
                <a:cs typeface="Nunito"/>
              </a:rPr>
              <a:t>Mahnaz</a:t>
            </a:r>
            <a:r>
              <a:rPr lang="en-CA" altLang="en-US" sz="2800" dirty="0">
                <a:solidFill>
                  <a:schemeClr val="accent4">
                    <a:lumMod val="50000"/>
                  </a:schemeClr>
                </a:solidFill>
                <a:latin typeface="+mn-lt"/>
                <a:ea typeface="Nunito"/>
                <a:cs typeface="Nunito"/>
              </a:rPr>
              <a:t>’ , ‘Fatma’ , 25)”;</a:t>
            </a:r>
          </a:p>
          <a:p>
            <a:pPr>
              <a:lnSpc>
                <a:spcPct val="150000"/>
              </a:lnSpc>
            </a:pPr>
            <a:r>
              <a:rPr lang="en-CA" altLang="en-US" sz="2800" dirty="0">
                <a:solidFill>
                  <a:schemeClr val="accent4">
                    <a:lumMod val="50000"/>
                  </a:schemeClr>
                </a:solidFill>
                <a:latin typeface="+mn-lt"/>
                <a:ea typeface="Nunito"/>
                <a:cs typeface="Nunito"/>
              </a:rPr>
              <a:t>                      </a:t>
            </a:r>
            <a:r>
              <a:rPr lang="en-CA" altLang="en-US" sz="2800" dirty="0" err="1">
                <a:solidFill>
                  <a:schemeClr val="tx2"/>
                </a:solidFill>
                <a:latin typeface="+mn-lt"/>
              </a:rPr>
              <a:t>stmt.executeUpdate</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endParaRPr lang="en-CA" altLang="en-US" sz="2800" dirty="0">
              <a:solidFill>
                <a:schemeClr val="tx2"/>
              </a:solidFill>
              <a:latin typeface="+mn-lt"/>
            </a:endParaRPr>
          </a:p>
          <a:p>
            <a:pPr>
              <a:lnSpc>
                <a:spcPct val="150000"/>
              </a:lnSpc>
            </a:pPr>
            <a:r>
              <a:rPr lang="en-CA" altLang="en-US" sz="2800" dirty="0">
                <a:solidFill>
                  <a:schemeClr val="tx2"/>
                </a:solidFill>
                <a:latin typeface="+mn-lt"/>
                <a:ea typeface="Nunito"/>
                <a:cs typeface="Nunito"/>
              </a:rPr>
              <a:t>                      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ea typeface="Nunito"/>
                <a:cs typeface="Nunito"/>
              </a:rPr>
              <a:t>INSERT INTO Registration ” + “VALUES( 102 , ‘Zaid’ , ‘Khan’ , 30)”;</a:t>
            </a:r>
          </a:p>
          <a:p>
            <a:pPr>
              <a:lnSpc>
                <a:spcPct val="150000"/>
              </a:lnSpc>
            </a:pPr>
            <a:r>
              <a:rPr lang="en-CA" altLang="en-US" sz="2800" dirty="0">
                <a:solidFill>
                  <a:schemeClr val="accent4">
                    <a:lumMod val="50000"/>
                  </a:schemeClr>
                </a:solidFill>
                <a:latin typeface="+mn-lt"/>
                <a:ea typeface="Nunito"/>
                <a:cs typeface="Nunito"/>
              </a:rPr>
              <a:t>                      </a:t>
            </a:r>
            <a:r>
              <a:rPr lang="en-CA" altLang="en-US" sz="2800" dirty="0" err="1">
                <a:solidFill>
                  <a:schemeClr val="tx2"/>
                </a:solidFill>
                <a:latin typeface="+mn-lt"/>
              </a:rPr>
              <a:t>stmt.executeUpdate</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endParaRPr lang="en-CA" altLang="en-US" sz="2800" dirty="0">
              <a:solidFill>
                <a:schemeClr val="tx2"/>
              </a:solidFill>
              <a:latin typeface="+mn-lt"/>
              <a:ea typeface="Nunito"/>
              <a:cs typeface="Nunito"/>
            </a:endParaRPr>
          </a:p>
          <a:p>
            <a:pPr>
              <a:lnSpc>
                <a:spcPct val="150000"/>
              </a:lnSpc>
            </a:pPr>
            <a:r>
              <a:rPr lang="en-US" altLang="en-US" sz="2800" dirty="0">
                <a:solidFill>
                  <a:schemeClr val="tx2"/>
                </a:solidFill>
                <a:latin typeface="+mn-lt"/>
                <a:ea typeface="Nunito"/>
                <a:cs typeface="Nunito"/>
              </a:rPr>
              <a:t>	 ….</a:t>
            </a:r>
          </a:p>
          <a:p>
            <a:pPr>
              <a:lnSpc>
                <a:spcPct val="150000"/>
              </a:lnSpc>
            </a:pPr>
            <a:r>
              <a:rPr lang="en-CA" altLang="en-US" sz="2800" dirty="0">
                <a:solidFill>
                  <a:schemeClr val="tx2"/>
                </a:solidFill>
                <a:latin typeface="+mn-lt"/>
                <a:ea typeface="Nunito"/>
                <a:cs typeface="Nunito"/>
              </a:rPr>
              <a:t>  }</a:t>
            </a:r>
          </a:p>
        </p:txBody>
      </p:sp>
    </p:spTree>
    <p:extLst>
      <p:ext uri="{BB962C8B-B14F-4D97-AF65-F5344CB8AC3E}">
        <p14:creationId xmlns:p14="http://schemas.microsoft.com/office/powerpoint/2010/main" val="8439959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6094233" y="679671"/>
            <a:ext cx="9473184"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Select Record using JDBC</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3660521" y="2360999"/>
            <a:ext cx="14340609" cy="899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2800" dirty="0">
                <a:solidFill>
                  <a:schemeClr val="tx2"/>
                </a:solidFill>
                <a:latin typeface="+mn-lt"/>
                <a:ea typeface="Nunito"/>
                <a:cs typeface="Nunito"/>
              </a:rPr>
              <a:t>        try {      </a:t>
            </a:r>
          </a:p>
          <a:p>
            <a:pPr>
              <a:lnSpc>
                <a:spcPct val="150000"/>
              </a:lnSpc>
            </a:pPr>
            <a:r>
              <a:rPr lang="en-CA" altLang="en-US" sz="2800" dirty="0">
                <a:solidFill>
                  <a:schemeClr val="tx2"/>
                </a:solidFill>
                <a:latin typeface="+mn-lt"/>
                <a:ea typeface="Nunito"/>
                <a:cs typeface="Nunito"/>
              </a:rPr>
              <a:t>                  ….</a:t>
            </a:r>
          </a:p>
          <a:p>
            <a:pPr>
              <a:lnSpc>
                <a:spcPct val="150000"/>
              </a:lnSpc>
            </a:pPr>
            <a:r>
              <a:rPr lang="en-CA" altLang="en-US" sz="2800" dirty="0">
                <a:solidFill>
                  <a:schemeClr val="tx2"/>
                </a:solidFill>
                <a:latin typeface="+mn-lt"/>
                <a:ea typeface="Nunito"/>
                <a:cs typeface="Nunito"/>
              </a:rPr>
              <a:t>                      // select  execute query</a:t>
            </a:r>
          </a:p>
          <a:p>
            <a:pPr>
              <a:lnSpc>
                <a:spcPct val="150000"/>
              </a:lnSpc>
            </a:pPr>
            <a:r>
              <a:rPr lang="en-CA" altLang="en-US" sz="2800" dirty="0">
                <a:solidFill>
                  <a:schemeClr val="tx2"/>
                </a:solidFill>
                <a:latin typeface="+mn-lt"/>
                <a:ea typeface="Nunito"/>
                <a:cs typeface="Nunito"/>
              </a:rPr>
              <a:t>                          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rPr>
              <a:t>“SELECT id, first , last , age   FROM  Registration”;</a:t>
            </a:r>
          </a:p>
          <a:p>
            <a:pPr>
              <a:lnSpc>
                <a:spcPct val="150000"/>
              </a:lnSpc>
            </a:pPr>
            <a:r>
              <a:rPr lang="en-CA" altLang="en-US" sz="2800" dirty="0">
                <a:solidFill>
                  <a:schemeClr val="accent4">
                    <a:lumMod val="50000"/>
                  </a:schemeClr>
                </a:solidFill>
                <a:latin typeface="+mn-lt"/>
                <a:ea typeface="Nunito"/>
                <a:cs typeface="Nunito"/>
              </a:rPr>
              <a:t>                          </a:t>
            </a:r>
            <a:r>
              <a:rPr lang="en-CA" altLang="en-US" sz="2800" dirty="0" err="1">
                <a:solidFill>
                  <a:schemeClr val="accent4">
                    <a:lumMod val="50000"/>
                  </a:schemeClr>
                </a:solidFill>
                <a:latin typeface="+mn-lt"/>
                <a:ea typeface="Nunito"/>
                <a:cs typeface="Nunito"/>
              </a:rPr>
              <a:t>ResultSet</a:t>
            </a:r>
            <a:r>
              <a:rPr lang="en-CA" altLang="en-US" sz="2800" dirty="0">
                <a:solidFill>
                  <a:schemeClr val="accent4">
                    <a:lumMod val="50000"/>
                  </a:schemeClr>
                </a:solidFill>
                <a:latin typeface="+mn-lt"/>
                <a:ea typeface="Nunito"/>
                <a:cs typeface="Nunito"/>
              </a:rPr>
              <a:t> </a:t>
            </a:r>
            <a:r>
              <a:rPr lang="en-CA" altLang="en-US" sz="2800" dirty="0" err="1">
                <a:solidFill>
                  <a:schemeClr val="accent4">
                    <a:lumMod val="50000"/>
                  </a:schemeClr>
                </a:solidFill>
                <a:latin typeface="+mn-lt"/>
                <a:ea typeface="Nunito"/>
                <a:cs typeface="Nunito"/>
              </a:rPr>
              <a:t>rs</a:t>
            </a:r>
            <a:r>
              <a:rPr lang="en-CA" altLang="en-US" sz="2800" dirty="0">
                <a:solidFill>
                  <a:schemeClr val="accent4">
                    <a:lumMod val="50000"/>
                  </a:schemeClr>
                </a:solidFill>
                <a:latin typeface="+mn-lt"/>
                <a:ea typeface="Nunito"/>
                <a:cs typeface="Nunito"/>
              </a:rPr>
              <a:t> = </a:t>
            </a:r>
            <a:r>
              <a:rPr lang="en-CA" altLang="en-US" sz="2800" dirty="0" err="1">
                <a:solidFill>
                  <a:schemeClr val="tx2"/>
                </a:solidFill>
                <a:latin typeface="+mn-lt"/>
              </a:rPr>
              <a:t>stmt.executeQuery</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endParaRPr lang="en-CA" altLang="en-US" sz="2800" dirty="0">
              <a:solidFill>
                <a:schemeClr val="tx2"/>
              </a:solidFill>
              <a:latin typeface="+mn-lt"/>
            </a:endParaRPr>
          </a:p>
          <a:p>
            <a:pPr>
              <a:lnSpc>
                <a:spcPct val="150000"/>
              </a:lnSpc>
            </a:pPr>
            <a:r>
              <a:rPr lang="en-CA" altLang="en-US" sz="2800" dirty="0">
                <a:solidFill>
                  <a:schemeClr val="tx2"/>
                </a:solidFill>
                <a:latin typeface="+mn-lt"/>
                <a:ea typeface="Nunito"/>
                <a:cs typeface="Nunito"/>
              </a:rPr>
              <a:t>                      // Extract data from result set</a:t>
            </a:r>
            <a:endParaRPr lang="en-CA" altLang="en-US" sz="2800" dirty="0">
              <a:solidFill>
                <a:schemeClr val="tx2"/>
              </a:solidFill>
              <a:latin typeface="+mn-lt"/>
            </a:endParaRPr>
          </a:p>
          <a:p>
            <a:pPr>
              <a:lnSpc>
                <a:spcPct val="150000"/>
              </a:lnSpc>
            </a:pPr>
            <a:r>
              <a:rPr lang="en-CA" altLang="en-US" sz="2800" dirty="0">
                <a:solidFill>
                  <a:schemeClr val="tx2"/>
                </a:solidFill>
                <a:latin typeface="+mn-lt"/>
              </a:rPr>
              <a:t>                          while(</a:t>
            </a:r>
            <a:r>
              <a:rPr lang="en-CA" altLang="en-US" sz="2800" dirty="0" err="1">
                <a:solidFill>
                  <a:schemeClr val="tx2"/>
                </a:solidFill>
                <a:latin typeface="+mn-lt"/>
              </a:rPr>
              <a:t>rs.next</a:t>
            </a:r>
            <a:r>
              <a:rPr lang="en-CA" altLang="en-US" sz="2800" dirty="0">
                <a:solidFill>
                  <a:schemeClr val="tx2"/>
                </a:solidFill>
                <a:latin typeface="+mn-lt"/>
              </a:rPr>
              <a:t>()) {</a:t>
            </a:r>
          </a:p>
          <a:p>
            <a:pPr>
              <a:lnSpc>
                <a:spcPct val="150000"/>
              </a:lnSpc>
            </a:pPr>
            <a:r>
              <a:rPr lang="en-CA" altLang="en-US" sz="2800" dirty="0">
                <a:solidFill>
                  <a:schemeClr val="tx2"/>
                </a:solidFill>
                <a:latin typeface="+mn-lt"/>
              </a:rPr>
              <a:t>                       //Retrieve by column name</a:t>
            </a:r>
          </a:p>
          <a:p>
            <a:pPr>
              <a:lnSpc>
                <a:spcPct val="150000"/>
              </a:lnSpc>
            </a:pPr>
            <a:r>
              <a:rPr lang="en-CA" altLang="en-US" sz="2800" dirty="0">
                <a:solidFill>
                  <a:schemeClr val="tx2"/>
                </a:solidFill>
                <a:latin typeface="+mn-lt"/>
              </a:rPr>
              <a:t>                          int id = </a:t>
            </a:r>
            <a:r>
              <a:rPr lang="en-CA" altLang="en-US" sz="2800" dirty="0" err="1">
                <a:solidFill>
                  <a:schemeClr val="tx2"/>
                </a:solidFill>
                <a:latin typeface="+mn-lt"/>
              </a:rPr>
              <a:t>rs.getInt</a:t>
            </a:r>
            <a:r>
              <a:rPr lang="en-CA" altLang="en-US" sz="2800" dirty="0">
                <a:solidFill>
                  <a:schemeClr val="accent4">
                    <a:lumMod val="50000"/>
                  </a:schemeClr>
                </a:solidFill>
                <a:latin typeface="+mn-lt"/>
              </a:rPr>
              <a:t>(“id”);</a:t>
            </a:r>
          </a:p>
          <a:p>
            <a:pPr>
              <a:lnSpc>
                <a:spcPct val="150000"/>
              </a:lnSpc>
            </a:pPr>
            <a:r>
              <a:rPr lang="en-CA" altLang="en-US" sz="2800" dirty="0">
                <a:solidFill>
                  <a:schemeClr val="tx2"/>
                </a:solidFill>
                <a:latin typeface="+mn-lt"/>
              </a:rPr>
              <a:t>                          int age = </a:t>
            </a:r>
            <a:r>
              <a:rPr lang="en-CA" altLang="en-US" sz="2800" dirty="0" err="1">
                <a:solidFill>
                  <a:schemeClr val="tx2"/>
                </a:solidFill>
                <a:latin typeface="+mn-lt"/>
              </a:rPr>
              <a:t>rs.getInt</a:t>
            </a:r>
            <a:r>
              <a:rPr lang="en-CA" altLang="en-US" sz="2800" dirty="0">
                <a:solidFill>
                  <a:schemeClr val="accent4">
                    <a:lumMod val="50000"/>
                  </a:schemeClr>
                </a:solidFill>
                <a:latin typeface="+mn-lt"/>
              </a:rPr>
              <a:t>(“age”);</a:t>
            </a:r>
          </a:p>
          <a:p>
            <a:pPr>
              <a:lnSpc>
                <a:spcPct val="150000"/>
              </a:lnSpc>
            </a:pPr>
            <a:r>
              <a:rPr lang="en-CA" altLang="en-US" sz="2800" dirty="0">
                <a:solidFill>
                  <a:schemeClr val="tx2"/>
                </a:solidFill>
                <a:latin typeface="+mn-lt"/>
              </a:rPr>
              <a:t>                          String first = </a:t>
            </a:r>
            <a:r>
              <a:rPr lang="en-CA" altLang="en-US" sz="2800" dirty="0" err="1">
                <a:solidFill>
                  <a:schemeClr val="tx2"/>
                </a:solidFill>
                <a:latin typeface="+mn-lt"/>
              </a:rPr>
              <a:t>rs.getString</a:t>
            </a:r>
            <a:r>
              <a:rPr lang="en-CA" altLang="en-US" sz="2800" dirty="0">
                <a:solidFill>
                  <a:schemeClr val="accent4">
                    <a:lumMod val="50000"/>
                  </a:schemeClr>
                </a:solidFill>
                <a:latin typeface="+mn-lt"/>
              </a:rPr>
              <a:t>(“first”);</a:t>
            </a:r>
          </a:p>
          <a:p>
            <a:pPr>
              <a:lnSpc>
                <a:spcPct val="150000"/>
              </a:lnSpc>
            </a:pPr>
            <a:r>
              <a:rPr lang="en-CA" altLang="en-US" sz="2800" dirty="0">
                <a:solidFill>
                  <a:schemeClr val="tx2"/>
                </a:solidFill>
                <a:latin typeface="+mn-lt"/>
              </a:rPr>
              <a:t>                          String last = </a:t>
            </a:r>
            <a:r>
              <a:rPr lang="en-CA" altLang="en-US" sz="2800" dirty="0" err="1">
                <a:solidFill>
                  <a:schemeClr val="tx2"/>
                </a:solidFill>
                <a:latin typeface="+mn-lt"/>
              </a:rPr>
              <a:t>rs.getString</a:t>
            </a:r>
            <a:r>
              <a:rPr lang="en-CA" altLang="en-US" sz="2800" dirty="0">
                <a:solidFill>
                  <a:schemeClr val="accent4">
                    <a:lumMod val="50000"/>
                  </a:schemeClr>
                </a:solidFill>
                <a:latin typeface="+mn-lt"/>
              </a:rPr>
              <a:t>(“last”);</a:t>
            </a:r>
          </a:p>
          <a:p>
            <a:pPr>
              <a:lnSpc>
                <a:spcPct val="150000"/>
              </a:lnSpc>
            </a:pPr>
            <a:endParaRPr lang="en-CA" altLang="en-US" sz="2470" dirty="0">
              <a:solidFill>
                <a:schemeClr val="tx2"/>
              </a:solidFill>
              <a:latin typeface="+mn-lt"/>
              <a:ea typeface="Nunito"/>
              <a:cs typeface="Nunito"/>
            </a:endParaRPr>
          </a:p>
        </p:txBody>
      </p:sp>
    </p:spTree>
    <p:extLst>
      <p:ext uri="{BB962C8B-B14F-4D97-AF65-F5344CB8AC3E}">
        <p14:creationId xmlns:p14="http://schemas.microsoft.com/office/powerpoint/2010/main" val="37465030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673B1-7D8D-4991-B228-E41D607E60EA}"/>
              </a:ext>
            </a:extLst>
          </p:cNvPr>
          <p:cNvSpPr txBox="1"/>
          <p:nvPr/>
        </p:nvSpPr>
        <p:spPr>
          <a:xfrm>
            <a:off x="4034118" y="3760459"/>
            <a:ext cx="14343529" cy="6740884"/>
          </a:xfrm>
          <a:prstGeom prst="rect">
            <a:avLst/>
          </a:prstGeom>
          <a:noFill/>
        </p:spPr>
        <p:txBody>
          <a:bodyPr wrap="square">
            <a:spAutoFit/>
          </a:bodyPr>
          <a:lstStyle/>
          <a:p>
            <a:pPr>
              <a:lnSpc>
                <a:spcPct val="150000"/>
              </a:lnSpc>
            </a:pPr>
            <a:r>
              <a:rPr lang="en-CA" altLang="en-US" sz="3600" dirty="0">
                <a:solidFill>
                  <a:schemeClr val="tx2"/>
                </a:solidFill>
                <a:latin typeface="+mn-lt"/>
              </a:rPr>
              <a:t>                            </a:t>
            </a:r>
            <a:r>
              <a:rPr lang="en-CA" altLang="en-US" sz="3200" dirty="0">
                <a:solidFill>
                  <a:schemeClr val="tx2"/>
                </a:solidFill>
                <a:latin typeface="+mn-lt"/>
              </a:rPr>
              <a:t>//Display values</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“ID</a:t>
            </a:r>
            <a:r>
              <a:rPr lang="en-CA" altLang="en-US" sz="3200" dirty="0">
                <a:solidFill>
                  <a:schemeClr val="tx2"/>
                </a:solidFill>
                <a:latin typeface="+mn-lt"/>
              </a:rPr>
              <a:t>: ” +  id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a:t>
            </a:r>
            <a:r>
              <a:rPr lang="en-CA" altLang="en-US" sz="3200" dirty="0">
                <a:solidFill>
                  <a:schemeClr val="accent4">
                    <a:lumMod val="50000"/>
                  </a:schemeClr>
                </a:solidFill>
                <a:latin typeface="+mn-lt"/>
              </a:rPr>
              <a:t> “, Age:  ” </a:t>
            </a:r>
            <a:r>
              <a:rPr lang="en-CA" altLang="en-US" sz="3200" dirty="0">
                <a:solidFill>
                  <a:schemeClr val="tx2"/>
                </a:solidFill>
                <a:latin typeface="+mn-lt"/>
              </a:rPr>
              <a:t>+  age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 First:  ” </a:t>
            </a:r>
            <a:r>
              <a:rPr lang="en-CA" altLang="en-US" sz="3200" dirty="0">
                <a:solidFill>
                  <a:schemeClr val="tx2"/>
                </a:solidFill>
                <a:latin typeface="+mn-lt"/>
              </a:rPr>
              <a:t>+  first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 Last:  ”</a:t>
            </a:r>
            <a:r>
              <a:rPr lang="en-CA" altLang="en-US" sz="3200" dirty="0">
                <a:solidFill>
                  <a:schemeClr val="tx2"/>
                </a:solidFill>
                <a:latin typeface="+mn-lt"/>
              </a:rPr>
              <a:t> +  last );</a:t>
            </a:r>
          </a:p>
          <a:p>
            <a:pPr>
              <a:lnSpc>
                <a:spcPct val="150000"/>
              </a:lnSpc>
            </a:pPr>
            <a:r>
              <a:rPr lang="en-CA" altLang="en-US" sz="3200" dirty="0">
                <a:solidFill>
                  <a:schemeClr val="accent4">
                    <a:lumMod val="50000"/>
                  </a:schemeClr>
                </a:solidFill>
                <a:latin typeface="+mn-lt"/>
              </a:rPr>
              <a:t>                         </a:t>
            </a:r>
            <a:r>
              <a:rPr lang="en-CA" altLang="en-US" sz="3200" dirty="0">
                <a:solidFill>
                  <a:schemeClr val="tx2"/>
                </a:solidFill>
                <a:latin typeface="+mn-lt"/>
              </a:rPr>
              <a:t>}</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rs.close</a:t>
            </a:r>
            <a:r>
              <a:rPr lang="en-CA" altLang="en-US" sz="3200" dirty="0">
                <a:solidFill>
                  <a:schemeClr val="tx2"/>
                </a:solidFill>
                <a:latin typeface="+mn-lt"/>
              </a:rPr>
              <a:t>();</a:t>
            </a:r>
          </a:p>
          <a:p>
            <a:pPr>
              <a:lnSpc>
                <a:spcPct val="150000"/>
              </a:lnSpc>
            </a:pPr>
            <a:r>
              <a:rPr lang="en-US" altLang="en-US" sz="3200" dirty="0">
                <a:solidFill>
                  <a:schemeClr val="tx2"/>
                </a:solidFill>
                <a:latin typeface="+mn-lt"/>
                <a:ea typeface="Nunito"/>
                <a:cs typeface="Nunito"/>
              </a:rPr>
              <a:t>                       ….</a:t>
            </a:r>
          </a:p>
          <a:p>
            <a:pPr>
              <a:lnSpc>
                <a:spcPct val="150000"/>
              </a:lnSpc>
            </a:pPr>
            <a:r>
              <a:rPr lang="en-CA" altLang="en-US" sz="3200" dirty="0">
                <a:solidFill>
                  <a:schemeClr val="tx2"/>
                </a:solidFill>
                <a:latin typeface="+mn-lt"/>
                <a:ea typeface="Nunito"/>
                <a:cs typeface="Nunito"/>
              </a:rPr>
              <a:t> }</a:t>
            </a:r>
            <a:endParaRPr lang="en-IN" sz="3200" dirty="0"/>
          </a:p>
        </p:txBody>
      </p:sp>
      <p:sp>
        <p:nvSpPr>
          <p:cNvPr id="5" name="TextBox 6">
            <a:extLst>
              <a:ext uri="{FF2B5EF4-FFF2-40B4-BE49-F238E27FC236}">
                <a16:creationId xmlns:a16="http://schemas.microsoft.com/office/drawing/2014/main" id="{A6CAC7FF-7897-4D28-A09A-680A2B833C78}"/>
              </a:ext>
            </a:extLst>
          </p:cNvPr>
          <p:cNvSpPr txBox="1">
            <a:spLocks noChangeArrowheads="1"/>
          </p:cNvSpPr>
          <p:nvPr/>
        </p:nvSpPr>
        <p:spPr bwMode="auto">
          <a:xfrm>
            <a:off x="4375878" y="1153260"/>
            <a:ext cx="13373138"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Select Record using JDBC(cont.)</a:t>
            </a:r>
          </a:p>
        </p:txBody>
      </p:sp>
    </p:spTree>
    <p:extLst>
      <p:ext uri="{BB962C8B-B14F-4D97-AF65-F5344CB8AC3E}">
        <p14:creationId xmlns:p14="http://schemas.microsoft.com/office/powerpoint/2010/main" val="2551974772"/>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6374084" y="324239"/>
            <a:ext cx="9473184"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Update Record using JDBC</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1315659" y="1391503"/>
            <a:ext cx="15000105" cy="102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2470" dirty="0">
                <a:solidFill>
                  <a:schemeClr val="tx2"/>
                </a:solidFill>
                <a:latin typeface="+mn-lt"/>
                <a:ea typeface="Nunito"/>
                <a:cs typeface="Nunito"/>
              </a:rPr>
              <a:t>              </a:t>
            </a:r>
            <a:r>
              <a:rPr lang="en-CA" altLang="en-US" sz="2800" dirty="0">
                <a:solidFill>
                  <a:schemeClr val="tx2"/>
                </a:solidFill>
                <a:latin typeface="+mn-lt"/>
                <a:ea typeface="Nunito"/>
                <a:cs typeface="Nunito"/>
              </a:rPr>
              <a:t>try {      </a:t>
            </a:r>
          </a:p>
          <a:p>
            <a:pPr>
              <a:lnSpc>
                <a:spcPct val="150000"/>
              </a:lnSpc>
            </a:pPr>
            <a:r>
              <a:rPr lang="en-CA" altLang="en-US" sz="2800" dirty="0">
                <a:solidFill>
                  <a:schemeClr val="tx2"/>
                </a:solidFill>
                <a:latin typeface="+mn-lt"/>
                <a:ea typeface="Nunito"/>
                <a:cs typeface="Nunito"/>
              </a:rPr>
              <a:t>                       ….</a:t>
            </a:r>
          </a:p>
          <a:p>
            <a:pPr>
              <a:lnSpc>
                <a:spcPct val="150000"/>
              </a:lnSpc>
            </a:pPr>
            <a:r>
              <a:rPr lang="en-CA" altLang="en-US" sz="2800" dirty="0">
                <a:solidFill>
                  <a:schemeClr val="tx2"/>
                </a:solidFill>
                <a:latin typeface="+mn-lt"/>
                <a:ea typeface="Nunito"/>
                <a:cs typeface="Nunito"/>
              </a:rPr>
              <a:t>                      // Update  execute query</a:t>
            </a:r>
          </a:p>
          <a:p>
            <a:pPr>
              <a:lnSpc>
                <a:spcPct val="150000"/>
              </a:lnSpc>
            </a:pPr>
            <a:r>
              <a:rPr lang="en-CA" altLang="en-US" sz="2800" dirty="0">
                <a:solidFill>
                  <a:schemeClr val="tx2"/>
                </a:solidFill>
                <a:latin typeface="+mn-lt"/>
                <a:ea typeface="Nunito"/>
                <a:cs typeface="Nunito"/>
              </a:rPr>
              <a:t>                          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rPr>
              <a:t>“UPDATE  Registration” + “SET age = 30 WHERE id in (100,101)”;</a:t>
            </a:r>
          </a:p>
          <a:p>
            <a:pPr>
              <a:lnSpc>
                <a:spcPct val="150000"/>
              </a:lnSpc>
            </a:pPr>
            <a:r>
              <a:rPr lang="en-CA" altLang="en-US" sz="2800" dirty="0">
                <a:solidFill>
                  <a:schemeClr val="accent4">
                    <a:lumMod val="50000"/>
                  </a:schemeClr>
                </a:solidFill>
                <a:latin typeface="+mn-lt"/>
                <a:ea typeface="Nunito"/>
                <a:cs typeface="Nunito"/>
              </a:rPr>
              <a:t>                           </a:t>
            </a:r>
            <a:r>
              <a:rPr lang="en-CA" altLang="en-US" sz="2800" dirty="0" err="1">
                <a:solidFill>
                  <a:schemeClr val="tx2"/>
                </a:solidFill>
                <a:latin typeface="+mn-lt"/>
              </a:rPr>
              <a:t>stmt.executeUpdate</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r>
              <a:rPr lang="en-CA" altLang="en-US" sz="2800" dirty="0">
                <a:solidFill>
                  <a:schemeClr val="tx2"/>
                </a:solidFill>
                <a:latin typeface="+mn-lt"/>
              </a:rPr>
              <a:t>                     // Now you can extract all the records to see updated records</a:t>
            </a:r>
          </a:p>
          <a:p>
            <a:pPr>
              <a:lnSpc>
                <a:spcPct val="150000"/>
              </a:lnSpc>
            </a:pPr>
            <a:r>
              <a:rPr lang="en-CA" altLang="en-US" sz="2800" dirty="0">
                <a:solidFill>
                  <a:schemeClr val="tx2"/>
                </a:solidFill>
                <a:latin typeface="+mn-lt"/>
              </a:rPr>
              <a:t>                         </a:t>
            </a:r>
            <a:r>
              <a:rPr lang="en-CA" altLang="en-US" sz="2800" dirty="0">
                <a:solidFill>
                  <a:schemeClr val="tx2"/>
                </a:solidFill>
                <a:latin typeface="+mn-lt"/>
                <a:ea typeface="Nunito"/>
                <a:cs typeface="Nunito"/>
              </a:rPr>
              <a:t>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rPr>
              <a:t>“SELECT id, first , last , age   FROM  Registration”;</a:t>
            </a:r>
            <a:endParaRPr lang="en-CA" altLang="en-US" sz="2800" dirty="0">
              <a:solidFill>
                <a:schemeClr val="tx2"/>
              </a:solidFill>
              <a:latin typeface="+mn-lt"/>
            </a:endParaRPr>
          </a:p>
          <a:p>
            <a:pPr>
              <a:lnSpc>
                <a:spcPct val="150000"/>
              </a:lnSpc>
            </a:pPr>
            <a:r>
              <a:rPr lang="en-CA" altLang="en-US" sz="2800" dirty="0">
                <a:solidFill>
                  <a:schemeClr val="tx2"/>
                </a:solidFill>
                <a:latin typeface="+mn-lt"/>
              </a:rPr>
              <a:t>	      </a:t>
            </a:r>
            <a:r>
              <a:rPr lang="en-CA" altLang="en-US" sz="2800" dirty="0" err="1">
                <a:solidFill>
                  <a:schemeClr val="accent4">
                    <a:lumMod val="50000"/>
                  </a:schemeClr>
                </a:solidFill>
                <a:latin typeface="+mn-lt"/>
                <a:ea typeface="Nunito"/>
                <a:cs typeface="Nunito"/>
              </a:rPr>
              <a:t>ResultSet</a:t>
            </a:r>
            <a:r>
              <a:rPr lang="en-CA" altLang="en-US" sz="2800" dirty="0">
                <a:solidFill>
                  <a:schemeClr val="accent4">
                    <a:lumMod val="50000"/>
                  </a:schemeClr>
                </a:solidFill>
                <a:latin typeface="+mn-lt"/>
                <a:ea typeface="Nunito"/>
                <a:cs typeface="Nunito"/>
              </a:rPr>
              <a:t> </a:t>
            </a:r>
            <a:r>
              <a:rPr lang="en-CA" altLang="en-US" sz="2800" dirty="0" err="1">
                <a:solidFill>
                  <a:schemeClr val="accent4">
                    <a:lumMod val="50000"/>
                  </a:schemeClr>
                </a:solidFill>
                <a:latin typeface="+mn-lt"/>
                <a:ea typeface="Nunito"/>
                <a:cs typeface="Nunito"/>
              </a:rPr>
              <a:t>rs</a:t>
            </a:r>
            <a:r>
              <a:rPr lang="en-CA" altLang="en-US" sz="2800" dirty="0">
                <a:solidFill>
                  <a:schemeClr val="accent4">
                    <a:lumMod val="50000"/>
                  </a:schemeClr>
                </a:solidFill>
                <a:latin typeface="+mn-lt"/>
                <a:ea typeface="Nunito"/>
                <a:cs typeface="Nunito"/>
              </a:rPr>
              <a:t> = </a:t>
            </a:r>
            <a:r>
              <a:rPr lang="en-CA" altLang="en-US" sz="2800" dirty="0" err="1">
                <a:solidFill>
                  <a:schemeClr val="tx2"/>
                </a:solidFill>
                <a:latin typeface="+mn-lt"/>
              </a:rPr>
              <a:t>stmt.executeQuery</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endParaRPr lang="en-CA" altLang="en-US" sz="2800" dirty="0">
              <a:solidFill>
                <a:schemeClr val="tx2"/>
              </a:solidFill>
              <a:latin typeface="+mn-lt"/>
            </a:endParaRPr>
          </a:p>
          <a:p>
            <a:pPr>
              <a:lnSpc>
                <a:spcPct val="150000"/>
              </a:lnSpc>
            </a:pPr>
            <a:r>
              <a:rPr lang="en-CA" altLang="en-US" sz="2800" dirty="0">
                <a:solidFill>
                  <a:schemeClr val="tx2"/>
                </a:solidFill>
                <a:latin typeface="+mn-lt"/>
                <a:ea typeface="Nunito"/>
                <a:cs typeface="Nunito"/>
              </a:rPr>
              <a:t>                        </a:t>
            </a:r>
            <a:r>
              <a:rPr lang="en-CA" altLang="en-US" sz="2800" dirty="0">
                <a:solidFill>
                  <a:schemeClr val="tx2"/>
                </a:solidFill>
                <a:latin typeface="+mn-lt"/>
              </a:rPr>
              <a:t>while(</a:t>
            </a:r>
            <a:r>
              <a:rPr lang="en-CA" altLang="en-US" sz="2800" dirty="0" err="1">
                <a:solidFill>
                  <a:schemeClr val="tx2"/>
                </a:solidFill>
                <a:latin typeface="+mn-lt"/>
              </a:rPr>
              <a:t>rs.next</a:t>
            </a:r>
            <a:r>
              <a:rPr lang="en-CA" altLang="en-US" sz="2800" dirty="0">
                <a:solidFill>
                  <a:schemeClr val="tx2"/>
                </a:solidFill>
                <a:latin typeface="+mn-lt"/>
              </a:rPr>
              <a:t>()) {</a:t>
            </a:r>
          </a:p>
          <a:p>
            <a:pPr>
              <a:lnSpc>
                <a:spcPct val="150000"/>
              </a:lnSpc>
            </a:pPr>
            <a:r>
              <a:rPr lang="en-CA" altLang="en-US" sz="2800" dirty="0">
                <a:solidFill>
                  <a:schemeClr val="tx2"/>
                </a:solidFill>
                <a:latin typeface="+mn-lt"/>
              </a:rPr>
              <a:t>                                 //Retrieve by column name</a:t>
            </a:r>
          </a:p>
          <a:p>
            <a:pPr>
              <a:lnSpc>
                <a:spcPct val="150000"/>
              </a:lnSpc>
            </a:pPr>
            <a:r>
              <a:rPr lang="en-CA" altLang="en-US" sz="2800" dirty="0">
                <a:solidFill>
                  <a:schemeClr val="tx2"/>
                </a:solidFill>
                <a:latin typeface="+mn-lt"/>
              </a:rPr>
              <a:t>                                  int id = </a:t>
            </a:r>
            <a:r>
              <a:rPr lang="en-CA" altLang="en-US" sz="2800" dirty="0" err="1">
                <a:solidFill>
                  <a:schemeClr val="tx2"/>
                </a:solidFill>
                <a:latin typeface="+mn-lt"/>
              </a:rPr>
              <a:t>rs.getInt</a:t>
            </a:r>
            <a:r>
              <a:rPr lang="en-CA" altLang="en-US" sz="2800" dirty="0">
                <a:solidFill>
                  <a:schemeClr val="accent4">
                    <a:lumMod val="50000"/>
                  </a:schemeClr>
                </a:solidFill>
                <a:latin typeface="+mn-lt"/>
              </a:rPr>
              <a:t>(“id”);</a:t>
            </a:r>
          </a:p>
          <a:p>
            <a:pPr>
              <a:lnSpc>
                <a:spcPct val="150000"/>
              </a:lnSpc>
            </a:pPr>
            <a:r>
              <a:rPr lang="en-CA" altLang="en-US" sz="2800" dirty="0">
                <a:solidFill>
                  <a:schemeClr val="tx2"/>
                </a:solidFill>
                <a:latin typeface="+mn-lt"/>
              </a:rPr>
              <a:t>                                  int age = </a:t>
            </a:r>
            <a:r>
              <a:rPr lang="en-CA" altLang="en-US" sz="2800" dirty="0" err="1">
                <a:solidFill>
                  <a:schemeClr val="tx2"/>
                </a:solidFill>
                <a:latin typeface="+mn-lt"/>
              </a:rPr>
              <a:t>rs.getInt</a:t>
            </a:r>
            <a:r>
              <a:rPr lang="en-CA" altLang="en-US" sz="2800" dirty="0">
                <a:solidFill>
                  <a:schemeClr val="accent4">
                    <a:lumMod val="50000"/>
                  </a:schemeClr>
                </a:solidFill>
                <a:latin typeface="+mn-lt"/>
              </a:rPr>
              <a:t>(“age”);</a:t>
            </a:r>
          </a:p>
          <a:p>
            <a:pPr>
              <a:lnSpc>
                <a:spcPct val="150000"/>
              </a:lnSpc>
            </a:pPr>
            <a:r>
              <a:rPr lang="en-CA" altLang="en-US" sz="2800" dirty="0">
                <a:solidFill>
                  <a:schemeClr val="tx2"/>
                </a:solidFill>
                <a:latin typeface="+mn-lt"/>
              </a:rPr>
              <a:t>                                  String first = </a:t>
            </a:r>
            <a:r>
              <a:rPr lang="en-CA" altLang="en-US" sz="2800" dirty="0" err="1">
                <a:solidFill>
                  <a:schemeClr val="tx2"/>
                </a:solidFill>
                <a:latin typeface="+mn-lt"/>
              </a:rPr>
              <a:t>rs.getString</a:t>
            </a:r>
            <a:r>
              <a:rPr lang="en-CA" altLang="en-US" sz="2800" dirty="0">
                <a:solidFill>
                  <a:schemeClr val="accent4">
                    <a:lumMod val="50000"/>
                  </a:schemeClr>
                </a:solidFill>
                <a:latin typeface="+mn-lt"/>
              </a:rPr>
              <a:t>(“first”);</a:t>
            </a:r>
          </a:p>
          <a:p>
            <a:pPr>
              <a:lnSpc>
                <a:spcPct val="150000"/>
              </a:lnSpc>
            </a:pPr>
            <a:r>
              <a:rPr lang="en-CA" altLang="en-US" sz="2800" dirty="0">
                <a:solidFill>
                  <a:schemeClr val="tx2"/>
                </a:solidFill>
                <a:latin typeface="+mn-lt"/>
              </a:rPr>
              <a:t>                                  String last = </a:t>
            </a:r>
            <a:r>
              <a:rPr lang="en-CA" altLang="en-US" sz="2800" dirty="0" err="1">
                <a:solidFill>
                  <a:schemeClr val="tx2"/>
                </a:solidFill>
                <a:latin typeface="+mn-lt"/>
              </a:rPr>
              <a:t>rs.getString</a:t>
            </a:r>
            <a:r>
              <a:rPr lang="en-CA" altLang="en-US" sz="2800" dirty="0">
                <a:solidFill>
                  <a:schemeClr val="accent4">
                    <a:lumMod val="50000"/>
                  </a:schemeClr>
                </a:solidFill>
                <a:latin typeface="+mn-lt"/>
              </a:rPr>
              <a:t>(“last”);</a:t>
            </a:r>
          </a:p>
          <a:p>
            <a:pPr>
              <a:lnSpc>
                <a:spcPct val="150000"/>
              </a:lnSpc>
            </a:pPr>
            <a:endParaRPr lang="en-CA" altLang="en-US" sz="2470" dirty="0">
              <a:solidFill>
                <a:schemeClr val="tx2"/>
              </a:solidFill>
              <a:latin typeface="+mn-lt"/>
              <a:ea typeface="Nunito"/>
              <a:cs typeface="Nunito"/>
            </a:endParaRPr>
          </a:p>
        </p:txBody>
      </p:sp>
    </p:spTree>
    <p:extLst>
      <p:ext uri="{BB962C8B-B14F-4D97-AF65-F5344CB8AC3E}">
        <p14:creationId xmlns:p14="http://schemas.microsoft.com/office/powerpoint/2010/main" val="1410819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7042E2A6-CDF2-4E51-A648-B487793C1E82}"/>
              </a:ext>
            </a:extLst>
          </p:cNvPr>
          <p:cNvSpPr txBox="1">
            <a:spLocks noChangeArrowheads="1"/>
          </p:cNvSpPr>
          <p:nvPr/>
        </p:nvSpPr>
        <p:spPr bwMode="auto">
          <a:xfrm>
            <a:off x="5954769" y="783075"/>
            <a:ext cx="11203678"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Update Record using JDBC (cont.)</a:t>
            </a:r>
          </a:p>
        </p:txBody>
      </p:sp>
      <p:sp>
        <p:nvSpPr>
          <p:cNvPr id="5" name="TextBox 4">
            <a:extLst>
              <a:ext uri="{FF2B5EF4-FFF2-40B4-BE49-F238E27FC236}">
                <a16:creationId xmlns:a16="http://schemas.microsoft.com/office/drawing/2014/main" id="{B48FFC7C-23DE-4C13-8440-88750D202241}"/>
              </a:ext>
            </a:extLst>
          </p:cNvPr>
          <p:cNvSpPr txBox="1"/>
          <p:nvPr/>
        </p:nvSpPr>
        <p:spPr>
          <a:xfrm>
            <a:off x="4320988" y="3851151"/>
            <a:ext cx="12263716" cy="6740884"/>
          </a:xfrm>
          <a:prstGeom prst="rect">
            <a:avLst/>
          </a:prstGeom>
          <a:noFill/>
        </p:spPr>
        <p:txBody>
          <a:bodyPr wrap="square">
            <a:spAutoFit/>
          </a:bodyPr>
          <a:lstStyle/>
          <a:p>
            <a:pPr>
              <a:lnSpc>
                <a:spcPct val="150000"/>
              </a:lnSpc>
            </a:pPr>
            <a:r>
              <a:rPr lang="en-CA" altLang="en-US" sz="3600" dirty="0">
                <a:solidFill>
                  <a:schemeClr val="tx2"/>
                </a:solidFill>
                <a:latin typeface="+mn-lt"/>
              </a:rPr>
              <a:t>                             </a:t>
            </a:r>
            <a:r>
              <a:rPr lang="en-CA" altLang="en-US" sz="3200" dirty="0">
                <a:solidFill>
                  <a:schemeClr val="tx2"/>
                </a:solidFill>
                <a:latin typeface="+mn-lt"/>
              </a:rPr>
              <a:t>//Display values</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“ID</a:t>
            </a:r>
            <a:r>
              <a:rPr lang="en-CA" altLang="en-US" sz="3200" dirty="0">
                <a:solidFill>
                  <a:schemeClr val="tx2"/>
                </a:solidFill>
                <a:latin typeface="+mn-lt"/>
              </a:rPr>
              <a:t>: ” +  id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a:t>
            </a:r>
            <a:r>
              <a:rPr lang="en-CA" altLang="en-US" sz="3200" dirty="0">
                <a:solidFill>
                  <a:schemeClr val="accent4">
                    <a:lumMod val="50000"/>
                  </a:schemeClr>
                </a:solidFill>
                <a:latin typeface="+mn-lt"/>
              </a:rPr>
              <a:t> “, Age:  ” </a:t>
            </a:r>
            <a:r>
              <a:rPr lang="en-CA" altLang="en-US" sz="3200" dirty="0">
                <a:solidFill>
                  <a:schemeClr val="tx2"/>
                </a:solidFill>
                <a:latin typeface="+mn-lt"/>
              </a:rPr>
              <a:t>+  age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 First:  ” </a:t>
            </a:r>
            <a:r>
              <a:rPr lang="en-CA" altLang="en-US" sz="3200" dirty="0">
                <a:solidFill>
                  <a:schemeClr val="tx2"/>
                </a:solidFill>
                <a:latin typeface="+mn-lt"/>
              </a:rPr>
              <a:t>+  first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 Last:  ”</a:t>
            </a:r>
            <a:r>
              <a:rPr lang="en-CA" altLang="en-US" sz="3200" dirty="0">
                <a:solidFill>
                  <a:schemeClr val="tx2"/>
                </a:solidFill>
                <a:latin typeface="+mn-lt"/>
              </a:rPr>
              <a:t> +  last );</a:t>
            </a:r>
          </a:p>
          <a:p>
            <a:pPr>
              <a:lnSpc>
                <a:spcPct val="150000"/>
              </a:lnSpc>
            </a:pPr>
            <a:r>
              <a:rPr lang="en-CA" altLang="en-US" sz="3200" dirty="0">
                <a:solidFill>
                  <a:schemeClr val="accent4">
                    <a:lumMod val="50000"/>
                  </a:schemeClr>
                </a:solidFill>
                <a:latin typeface="+mn-lt"/>
              </a:rPr>
              <a:t>                         </a:t>
            </a:r>
            <a:r>
              <a:rPr lang="en-CA" altLang="en-US" sz="3200" dirty="0">
                <a:solidFill>
                  <a:schemeClr val="tx2"/>
                </a:solidFill>
                <a:latin typeface="+mn-lt"/>
              </a:rPr>
              <a:t>}</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rs.close</a:t>
            </a:r>
            <a:r>
              <a:rPr lang="en-CA" altLang="en-US" sz="3200" dirty="0">
                <a:solidFill>
                  <a:schemeClr val="tx2"/>
                </a:solidFill>
                <a:latin typeface="+mn-lt"/>
              </a:rPr>
              <a:t>();</a:t>
            </a:r>
          </a:p>
          <a:p>
            <a:pPr>
              <a:lnSpc>
                <a:spcPct val="150000"/>
              </a:lnSpc>
            </a:pPr>
            <a:r>
              <a:rPr lang="en-US" altLang="en-US" sz="3200" dirty="0">
                <a:solidFill>
                  <a:schemeClr val="tx2"/>
                </a:solidFill>
                <a:latin typeface="+mn-lt"/>
                <a:ea typeface="Nunito"/>
                <a:cs typeface="Nunito"/>
              </a:rPr>
              <a:t>                       ….</a:t>
            </a:r>
          </a:p>
          <a:p>
            <a:pPr>
              <a:lnSpc>
                <a:spcPct val="150000"/>
              </a:lnSpc>
            </a:pPr>
            <a:r>
              <a:rPr lang="en-CA" altLang="en-US" sz="3200" dirty="0">
                <a:solidFill>
                  <a:schemeClr val="tx2"/>
                </a:solidFill>
                <a:latin typeface="+mn-lt"/>
                <a:ea typeface="Nunito"/>
                <a:cs typeface="Nunito"/>
              </a:rPr>
              <a:t> }</a:t>
            </a:r>
            <a:endParaRPr lang="en-IN" sz="3200" dirty="0"/>
          </a:p>
        </p:txBody>
      </p:sp>
    </p:spTree>
    <p:extLst>
      <p:ext uri="{BB962C8B-B14F-4D97-AF65-F5344CB8AC3E}">
        <p14:creationId xmlns:p14="http://schemas.microsoft.com/office/powerpoint/2010/main" val="3976771738"/>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6714743" y="951769"/>
            <a:ext cx="9473184"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Delete Record using JDBC</a:t>
            </a:r>
          </a:p>
        </p:txBody>
      </p:sp>
      <p:sp>
        <p:nvSpPr>
          <p:cNvPr id="7" name="TextBox 6">
            <a:extLst>
              <a:ext uri="{FF2B5EF4-FFF2-40B4-BE49-F238E27FC236}">
                <a16:creationId xmlns:a16="http://schemas.microsoft.com/office/drawing/2014/main" id="{4BE11E6A-A73D-4F69-93FE-C4DAEF78A7C8}"/>
              </a:ext>
            </a:extLst>
          </p:cNvPr>
          <p:cNvSpPr txBox="1">
            <a:spLocks noChangeArrowheads="1"/>
          </p:cNvSpPr>
          <p:nvPr/>
        </p:nvSpPr>
        <p:spPr bwMode="auto">
          <a:xfrm>
            <a:off x="2714153" y="2285980"/>
            <a:ext cx="16631682" cy="964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nSpc>
                <a:spcPct val="150000"/>
              </a:lnSpc>
            </a:pPr>
            <a:r>
              <a:rPr lang="en-CA" altLang="en-US" sz="2470" dirty="0">
                <a:solidFill>
                  <a:schemeClr val="tx2"/>
                </a:solidFill>
                <a:latin typeface="+mn-lt"/>
                <a:ea typeface="Nunito"/>
                <a:cs typeface="Nunito"/>
              </a:rPr>
              <a:t>              </a:t>
            </a:r>
            <a:r>
              <a:rPr lang="en-CA" altLang="en-US" sz="2800" dirty="0">
                <a:solidFill>
                  <a:schemeClr val="tx2"/>
                </a:solidFill>
                <a:latin typeface="+mn-lt"/>
                <a:ea typeface="Nunito"/>
                <a:cs typeface="Nunito"/>
              </a:rPr>
              <a:t>try {      </a:t>
            </a:r>
          </a:p>
          <a:p>
            <a:pPr>
              <a:lnSpc>
                <a:spcPct val="150000"/>
              </a:lnSpc>
            </a:pPr>
            <a:r>
              <a:rPr lang="en-CA" altLang="en-US" sz="2800" dirty="0">
                <a:solidFill>
                  <a:schemeClr val="tx2"/>
                </a:solidFill>
                <a:latin typeface="+mn-lt"/>
                <a:ea typeface="Nunito"/>
                <a:cs typeface="Nunito"/>
              </a:rPr>
              <a:t>                       ….</a:t>
            </a:r>
          </a:p>
          <a:p>
            <a:pPr>
              <a:lnSpc>
                <a:spcPct val="150000"/>
              </a:lnSpc>
            </a:pPr>
            <a:r>
              <a:rPr lang="en-CA" altLang="en-US" sz="2800" dirty="0">
                <a:solidFill>
                  <a:schemeClr val="tx2"/>
                </a:solidFill>
                <a:latin typeface="+mn-lt"/>
                <a:ea typeface="Nunito"/>
                <a:cs typeface="Nunito"/>
              </a:rPr>
              <a:t>                      // Delete  execute query</a:t>
            </a:r>
          </a:p>
          <a:p>
            <a:pPr>
              <a:lnSpc>
                <a:spcPct val="150000"/>
              </a:lnSpc>
            </a:pPr>
            <a:r>
              <a:rPr lang="en-CA" altLang="en-US" sz="2800" dirty="0">
                <a:solidFill>
                  <a:schemeClr val="tx2"/>
                </a:solidFill>
                <a:latin typeface="+mn-lt"/>
                <a:ea typeface="Nunito"/>
                <a:cs typeface="Nunito"/>
              </a:rPr>
              <a:t>                          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rPr>
              <a:t>“DELETE FROM  Registration” + “ WHERE id = 101”;</a:t>
            </a:r>
          </a:p>
          <a:p>
            <a:pPr>
              <a:lnSpc>
                <a:spcPct val="150000"/>
              </a:lnSpc>
            </a:pPr>
            <a:r>
              <a:rPr lang="en-CA" altLang="en-US" sz="2800" dirty="0">
                <a:solidFill>
                  <a:schemeClr val="accent4">
                    <a:lumMod val="50000"/>
                  </a:schemeClr>
                </a:solidFill>
                <a:latin typeface="+mn-lt"/>
                <a:ea typeface="Nunito"/>
                <a:cs typeface="Nunito"/>
              </a:rPr>
              <a:t>                          </a:t>
            </a:r>
            <a:r>
              <a:rPr lang="en-CA" altLang="en-US" sz="2800" dirty="0" err="1">
                <a:solidFill>
                  <a:schemeClr val="tx2"/>
                </a:solidFill>
                <a:latin typeface="+mn-lt"/>
              </a:rPr>
              <a:t>stmt.executeUpdate</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r>
              <a:rPr lang="en-CA" altLang="en-US" sz="2800" dirty="0">
                <a:solidFill>
                  <a:schemeClr val="tx2"/>
                </a:solidFill>
                <a:latin typeface="+mn-lt"/>
              </a:rPr>
              <a:t>                     // Now you can extract all the records to see remaining records</a:t>
            </a:r>
          </a:p>
          <a:p>
            <a:pPr>
              <a:lnSpc>
                <a:spcPct val="150000"/>
              </a:lnSpc>
            </a:pPr>
            <a:r>
              <a:rPr lang="en-CA" altLang="en-US" sz="2800" dirty="0">
                <a:solidFill>
                  <a:schemeClr val="tx2"/>
                </a:solidFill>
                <a:latin typeface="+mn-lt"/>
              </a:rPr>
              <a:t>                         </a:t>
            </a:r>
            <a:r>
              <a:rPr lang="en-CA" altLang="en-US" sz="2800" dirty="0">
                <a:solidFill>
                  <a:schemeClr val="tx2"/>
                </a:solidFill>
                <a:latin typeface="+mn-lt"/>
                <a:ea typeface="Nunito"/>
                <a:cs typeface="Nunito"/>
              </a:rPr>
              <a:t>String </a:t>
            </a:r>
            <a:r>
              <a:rPr lang="en-CA" altLang="en-US" sz="2800" dirty="0" err="1">
                <a:solidFill>
                  <a:schemeClr val="tx2"/>
                </a:solidFill>
                <a:latin typeface="+mn-lt"/>
                <a:ea typeface="Nunito"/>
                <a:cs typeface="Nunito"/>
              </a:rPr>
              <a:t>sql</a:t>
            </a:r>
            <a:r>
              <a:rPr lang="en-CA" altLang="en-US" sz="2800" dirty="0">
                <a:solidFill>
                  <a:schemeClr val="tx2"/>
                </a:solidFill>
                <a:latin typeface="+mn-lt"/>
                <a:ea typeface="Nunito"/>
                <a:cs typeface="Nunito"/>
              </a:rPr>
              <a:t> = </a:t>
            </a:r>
            <a:r>
              <a:rPr lang="en-CA" altLang="en-US" sz="2800" dirty="0">
                <a:solidFill>
                  <a:schemeClr val="accent4">
                    <a:lumMod val="50000"/>
                  </a:schemeClr>
                </a:solidFill>
                <a:latin typeface="+mn-lt"/>
              </a:rPr>
              <a:t>“SELECT id, first , last , age   FROM  Registration”;</a:t>
            </a:r>
            <a:endParaRPr lang="en-CA" altLang="en-US" sz="2800" dirty="0">
              <a:solidFill>
                <a:schemeClr val="tx2"/>
              </a:solidFill>
              <a:latin typeface="+mn-lt"/>
            </a:endParaRPr>
          </a:p>
          <a:p>
            <a:pPr>
              <a:lnSpc>
                <a:spcPct val="150000"/>
              </a:lnSpc>
            </a:pPr>
            <a:r>
              <a:rPr lang="en-CA" altLang="en-US" sz="2800" dirty="0">
                <a:solidFill>
                  <a:schemeClr val="tx2"/>
                </a:solidFill>
                <a:latin typeface="+mn-lt"/>
              </a:rPr>
              <a:t>	      </a:t>
            </a:r>
            <a:r>
              <a:rPr lang="en-CA" altLang="en-US" sz="2800" dirty="0" err="1">
                <a:solidFill>
                  <a:schemeClr val="accent4">
                    <a:lumMod val="50000"/>
                  </a:schemeClr>
                </a:solidFill>
                <a:latin typeface="+mn-lt"/>
                <a:ea typeface="Nunito"/>
                <a:cs typeface="Nunito"/>
              </a:rPr>
              <a:t>ResultSet</a:t>
            </a:r>
            <a:r>
              <a:rPr lang="en-CA" altLang="en-US" sz="2800" dirty="0">
                <a:solidFill>
                  <a:schemeClr val="accent4">
                    <a:lumMod val="50000"/>
                  </a:schemeClr>
                </a:solidFill>
                <a:latin typeface="+mn-lt"/>
                <a:ea typeface="Nunito"/>
                <a:cs typeface="Nunito"/>
              </a:rPr>
              <a:t> </a:t>
            </a:r>
            <a:r>
              <a:rPr lang="en-CA" altLang="en-US" sz="2800" dirty="0" err="1">
                <a:solidFill>
                  <a:schemeClr val="accent4">
                    <a:lumMod val="50000"/>
                  </a:schemeClr>
                </a:solidFill>
                <a:latin typeface="+mn-lt"/>
                <a:ea typeface="Nunito"/>
                <a:cs typeface="Nunito"/>
              </a:rPr>
              <a:t>rs</a:t>
            </a:r>
            <a:r>
              <a:rPr lang="en-CA" altLang="en-US" sz="2800" dirty="0">
                <a:solidFill>
                  <a:schemeClr val="accent4">
                    <a:lumMod val="50000"/>
                  </a:schemeClr>
                </a:solidFill>
                <a:latin typeface="+mn-lt"/>
                <a:ea typeface="Nunito"/>
                <a:cs typeface="Nunito"/>
              </a:rPr>
              <a:t> = </a:t>
            </a:r>
            <a:r>
              <a:rPr lang="en-CA" altLang="en-US" sz="2800" dirty="0" err="1">
                <a:solidFill>
                  <a:schemeClr val="tx2"/>
                </a:solidFill>
                <a:latin typeface="+mn-lt"/>
              </a:rPr>
              <a:t>stmt.executeQuery</a:t>
            </a:r>
            <a:r>
              <a:rPr lang="en-CA" altLang="en-US" sz="2800" dirty="0">
                <a:solidFill>
                  <a:schemeClr val="tx2"/>
                </a:solidFill>
                <a:latin typeface="+mn-lt"/>
              </a:rPr>
              <a:t>(</a:t>
            </a:r>
            <a:r>
              <a:rPr lang="en-CA" altLang="en-US" sz="2800" dirty="0" err="1">
                <a:solidFill>
                  <a:schemeClr val="tx2"/>
                </a:solidFill>
                <a:latin typeface="+mn-lt"/>
              </a:rPr>
              <a:t>sql</a:t>
            </a:r>
            <a:r>
              <a:rPr lang="en-CA" altLang="en-US" sz="2800" dirty="0">
                <a:solidFill>
                  <a:schemeClr val="tx2"/>
                </a:solidFill>
                <a:latin typeface="+mn-lt"/>
              </a:rPr>
              <a:t>);</a:t>
            </a:r>
          </a:p>
          <a:p>
            <a:pPr>
              <a:lnSpc>
                <a:spcPct val="150000"/>
              </a:lnSpc>
            </a:pPr>
            <a:r>
              <a:rPr lang="en-CA" altLang="en-US" sz="2800" dirty="0">
                <a:solidFill>
                  <a:schemeClr val="tx2"/>
                </a:solidFill>
                <a:latin typeface="+mn-lt"/>
                <a:ea typeface="Nunito"/>
                <a:cs typeface="Nunito"/>
              </a:rPr>
              <a:t>                         </a:t>
            </a:r>
            <a:r>
              <a:rPr lang="en-CA" altLang="en-US" sz="2800" dirty="0">
                <a:solidFill>
                  <a:schemeClr val="tx2"/>
                </a:solidFill>
                <a:latin typeface="+mn-lt"/>
              </a:rPr>
              <a:t>while(</a:t>
            </a:r>
            <a:r>
              <a:rPr lang="en-CA" altLang="en-US" sz="2800" dirty="0" err="1">
                <a:solidFill>
                  <a:schemeClr val="tx2"/>
                </a:solidFill>
                <a:latin typeface="+mn-lt"/>
              </a:rPr>
              <a:t>rs.next</a:t>
            </a:r>
            <a:r>
              <a:rPr lang="en-CA" altLang="en-US" sz="2800" dirty="0">
                <a:solidFill>
                  <a:schemeClr val="tx2"/>
                </a:solidFill>
                <a:latin typeface="+mn-lt"/>
              </a:rPr>
              <a:t>()) {</a:t>
            </a:r>
          </a:p>
          <a:p>
            <a:pPr>
              <a:lnSpc>
                <a:spcPct val="150000"/>
              </a:lnSpc>
            </a:pPr>
            <a:r>
              <a:rPr lang="en-CA" altLang="en-US" sz="2800" dirty="0">
                <a:solidFill>
                  <a:schemeClr val="tx2"/>
                </a:solidFill>
                <a:latin typeface="+mn-lt"/>
              </a:rPr>
              <a:t>                               //Retrieve by column name</a:t>
            </a:r>
          </a:p>
          <a:p>
            <a:pPr>
              <a:lnSpc>
                <a:spcPct val="150000"/>
              </a:lnSpc>
            </a:pPr>
            <a:r>
              <a:rPr lang="en-CA" altLang="en-US" sz="2800" dirty="0">
                <a:solidFill>
                  <a:schemeClr val="tx2"/>
                </a:solidFill>
                <a:latin typeface="+mn-lt"/>
              </a:rPr>
              <a:t>                                  int id = </a:t>
            </a:r>
            <a:r>
              <a:rPr lang="en-CA" altLang="en-US" sz="2800" dirty="0" err="1">
                <a:solidFill>
                  <a:schemeClr val="tx2"/>
                </a:solidFill>
                <a:latin typeface="+mn-lt"/>
              </a:rPr>
              <a:t>rs.getInt</a:t>
            </a:r>
            <a:r>
              <a:rPr lang="en-CA" altLang="en-US" sz="2800" dirty="0">
                <a:solidFill>
                  <a:schemeClr val="accent4">
                    <a:lumMod val="50000"/>
                  </a:schemeClr>
                </a:solidFill>
                <a:latin typeface="+mn-lt"/>
              </a:rPr>
              <a:t>(“id”);</a:t>
            </a:r>
          </a:p>
          <a:p>
            <a:pPr>
              <a:lnSpc>
                <a:spcPct val="150000"/>
              </a:lnSpc>
            </a:pPr>
            <a:r>
              <a:rPr lang="en-CA" altLang="en-US" sz="2800" dirty="0">
                <a:solidFill>
                  <a:schemeClr val="tx2"/>
                </a:solidFill>
                <a:latin typeface="+mn-lt"/>
              </a:rPr>
              <a:t>                                  int age = </a:t>
            </a:r>
            <a:r>
              <a:rPr lang="en-CA" altLang="en-US" sz="2800" dirty="0" err="1">
                <a:solidFill>
                  <a:schemeClr val="tx2"/>
                </a:solidFill>
                <a:latin typeface="+mn-lt"/>
              </a:rPr>
              <a:t>rs.getInt</a:t>
            </a:r>
            <a:r>
              <a:rPr lang="en-CA" altLang="en-US" sz="2800" dirty="0">
                <a:solidFill>
                  <a:schemeClr val="accent4">
                    <a:lumMod val="50000"/>
                  </a:schemeClr>
                </a:solidFill>
                <a:latin typeface="+mn-lt"/>
              </a:rPr>
              <a:t>(“age”);</a:t>
            </a:r>
          </a:p>
          <a:p>
            <a:pPr>
              <a:lnSpc>
                <a:spcPct val="150000"/>
              </a:lnSpc>
            </a:pPr>
            <a:r>
              <a:rPr lang="en-CA" altLang="en-US" sz="2800" dirty="0">
                <a:solidFill>
                  <a:schemeClr val="tx2"/>
                </a:solidFill>
                <a:latin typeface="+mn-lt"/>
              </a:rPr>
              <a:t>                                  String first = </a:t>
            </a:r>
            <a:r>
              <a:rPr lang="en-CA" altLang="en-US" sz="2800" dirty="0" err="1">
                <a:solidFill>
                  <a:schemeClr val="tx2"/>
                </a:solidFill>
                <a:latin typeface="+mn-lt"/>
              </a:rPr>
              <a:t>rs.getString</a:t>
            </a:r>
            <a:r>
              <a:rPr lang="en-CA" altLang="en-US" sz="2800" dirty="0">
                <a:solidFill>
                  <a:schemeClr val="accent4">
                    <a:lumMod val="50000"/>
                  </a:schemeClr>
                </a:solidFill>
                <a:latin typeface="+mn-lt"/>
              </a:rPr>
              <a:t>(“first”);</a:t>
            </a:r>
          </a:p>
          <a:p>
            <a:pPr>
              <a:lnSpc>
                <a:spcPct val="150000"/>
              </a:lnSpc>
            </a:pPr>
            <a:r>
              <a:rPr lang="en-CA" altLang="en-US" sz="2800" dirty="0">
                <a:solidFill>
                  <a:schemeClr val="tx2"/>
                </a:solidFill>
                <a:latin typeface="+mn-lt"/>
              </a:rPr>
              <a:t>                                  String last = </a:t>
            </a:r>
            <a:r>
              <a:rPr lang="en-CA" altLang="en-US" sz="2800" dirty="0" err="1">
                <a:solidFill>
                  <a:schemeClr val="tx2"/>
                </a:solidFill>
                <a:latin typeface="+mn-lt"/>
              </a:rPr>
              <a:t>rs.getString</a:t>
            </a:r>
            <a:r>
              <a:rPr lang="en-CA" altLang="en-US" sz="2800" dirty="0">
                <a:solidFill>
                  <a:schemeClr val="accent4">
                    <a:lumMod val="50000"/>
                  </a:schemeClr>
                </a:solidFill>
                <a:latin typeface="+mn-lt"/>
              </a:rPr>
              <a:t>(“last”);</a:t>
            </a:r>
          </a:p>
          <a:p>
            <a:pPr>
              <a:lnSpc>
                <a:spcPct val="150000"/>
              </a:lnSpc>
            </a:pPr>
            <a:endParaRPr lang="en-CA" altLang="en-US" sz="2470" dirty="0">
              <a:solidFill>
                <a:schemeClr val="tx2"/>
              </a:solidFill>
              <a:latin typeface="+mn-lt"/>
              <a:ea typeface="Nunito"/>
              <a:cs typeface="Nunito"/>
            </a:endParaRPr>
          </a:p>
        </p:txBody>
      </p:sp>
    </p:spTree>
    <p:extLst>
      <p:ext uri="{BB962C8B-B14F-4D97-AF65-F5344CB8AC3E}">
        <p14:creationId xmlns:p14="http://schemas.microsoft.com/office/powerpoint/2010/main" val="13346605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7042E2A6-CDF2-4E51-A648-B487793C1E82}"/>
              </a:ext>
            </a:extLst>
          </p:cNvPr>
          <p:cNvSpPr txBox="1">
            <a:spLocks noChangeArrowheads="1"/>
          </p:cNvSpPr>
          <p:nvPr/>
        </p:nvSpPr>
        <p:spPr bwMode="auto">
          <a:xfrm>
            <a:off x="5954769" y="783075"/>
            <a:ext cx="11203678"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Delete Record using JDBC (cont.)</a:t>
            </a:r>
          </a:p>
        </p:txBody>
      </p:sp>
      <p:sp>
        <p:nvSpPr>
          <p:cNvPr id="5" name="TextBox 4">
            <a:extLst>
              <a:ext uri="{FF2B5EF4-FFF2-40B4-BE49-F238E27FC236}">
                <a16:creationId xmlns:a16="http://schemas.microsoft.com/office/drawing/2014/main" id="{B48FFC7C-23DE-4C13-8440-88750D202241}"/>
              </a:ext>
            </a:extLst>
          </p:cNvPr>
          <p:cNvSpPr txBox="1"/>
          <p:nvPr/>
        </p:nvSpPr>
        <p:spPr>
          <a:xfrm>
            <a:off x="4320988" y="3851151"/>
            <a:ext cx="12263716" cy="6740884"/>
          </a:xfrm>
          <a:prstGeom prst="rect">
            <a:avLst/>
          </a:prstGeom>
          <a:noFill/>
        </p:spPr>
        <p:txBody>
          <a:bodyPr wrap="square">
            <a:spAutoFit/>
          </a:bodyPr>
          <a:lstStyle/>
          <a:p>
            <a:pPr>
              <a:lnSpc>
                <a:spcPct val="150000"/>
              </a:lnSpc>
            </a:pPr>
            <a:r>
              <a:rPr lang="en-CA" altLang="en-US" sz="3600" dirty="0">
                <a:solidFill>
                  <a:schemeClr val="tx2"/>
                </a:solidFill>
                <a:latin typeface="+mn-lt"/>
              </a:rPr>
              <a:t>                             </a:t>
            </a:r>
            <a:r>
              <a:rPr lang="en-CA" altLang="en-US" sz="3200" dirty="0">
                <a:solidFill>
                  <a:schemeClr val="tx2"/>
                </a:solidFill>
                <a:latin typeface="+mn-lt"/>
              </a:rPr>
              <a:t>//Display values</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“ID</a:t>
            </a:r>
            <a:r>
              <a:rPr lang="en-CA" altLang="en-US" sz="3200" dirty="0">
                <a:solidFill>
                  <a:schemeClr val="tx2"/>
                </a:solidFill>
                <a:latin typeface="+mn-lt"/>
              </a:rPr>
              <a:t>: ” +  id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a:t>
            </a:r>
            <a:r>
              <a:rPr lang="en-CA" altLang="en-US" sz="3200" dirty="0">
                <a:solidFill>
                  <a:schemeClr val="accent4">
                    <a:lumMod val="50000"/>
                  </a:schemeClr>
                </a:solidFill>
                <a:latin typeface="+mn-lt"/>
              </a:rPr>
              <a:t> “, Age:  ” </a:t>
            </a:r>
            <a:r>
              <a:rPr lang="en-CA" altLang="en-US" sz="3200" dirty="0">
                <a:solidFill>
                  <a:schemeClr val="tx2"/>
                </a:solidFill>
                <a:latin typeface="+mn-lt"/>
              </a:rPr>
              <a:t>+  age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 First:  ” </a:t>
            </a:r>
            <a:r>
              <a:rPr lang="en-CA" altLang="en-US" sz="3200" dirty="0">
                <a:solidFill>
                  <a:schemeClr val="tx2"/>
                </a:solidFill>
                <a:latin typeface="+mn-lt"/>
              </a:rPr>
              <a:t>+  first );</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System.out.println</a:t>
            </a:r>
            <a:r>
              <a:rPr lang="en-CA" altLang="en-US" sz="3200" dirty="0">
                <a:solidFill>
                  <a:schemeClr val="tx2"/>
                </a:solidFill>
                <a:latin typeface="+mn-lt"/>
              </a:rPr>
              <a:t>( </a:t>
            </a:r>
            <a:r>
              <a:rPr lang="en-CA" altLang="en-US" sz="3200" dirty="0">
                <a:solidFill>
                  <a:schemeClr val="accent4">
                    <a:lumMod val="50000"/>
                  </a:schemeClr>
                </a:solidFill>
                <a:latin typeface="+mn-lt"/>
              </a:rPr>
              <a:t>“, Last:  ”</a:t>
            </a:r>
            <a:r>
              <a:rPr lang="en-CA" altLang="en-US" sz="3200" dirty="0">
                <a:solidFill>
                  <a:schemeClr val="tx2"/>
                </a:solidFill>
                <a:latin typeface="+mn-lt"/>
              </a:rPr>
              <a:t> +  last );</a:t>
            </a:r>
          </a:p>
          <a:p>
            <a:pPr>
              <a:lnSpc>
                <a:spcPct val="150000"/>
              </a:lnSpc>
            </a:pPr>
            <a:r>
              <a:rPr lang="en-CA" altLang="en-US" sz="3200" dirty="0">
                <a:solidFill>
                  <a:schemeClr val="accent4">
                    <a:lumMod val="50000"/>
                  </a:schemeClr>
                </a:solidFill>
                <a:latin typeface="+mn-lt"/>
              </a:rPr>
              <a:t>                         </a:t>
            </a:r>
            <a:r>
              <a:rPr lang="en-CA" altLang="en-US" sz="3200" dirty="0">
                <a:solidFill>
                  <a:schemeClr val="tx2"/>
                </a:solidFill>
                <a:latin typeface="+mn-lt"/>
              </a:rPr>
              <a:t>}</a:t>
            </a:r>
          </a:p>
          <a:p>
            <a:pPr>
              <a:lnSpc>
                <a:spcPct val="150000"/>
              </a:lnSpc>
            </a:pPr>
            <a:r>
              <a:rPr lang="en-CA" altLang="en-US" sz="3200" dirty="0">
                <a:solidFill>
                  <a:schemeClr val="tx2"/>
                </a:solidFill>
                <a:latin typeface="+mn-lt"/>
              </a:rPr>
              <a:t>                                  </a:t>
            </a:r>
            <a:r>
              <a:rPr lang="en-CA" altLang="en-US" sz="3200" dirty="0" err="1">
                <a:solidFill>
                  <a:schemeClr val="tx2"/>
                </a:solidFill>
                <a:latin typeface="+mn-lt"/>
              </a:rPr>
              <a:t>rs.close</a:t>
            </a:r>
            <a:r>
              <a:rPr lang="en-CA" altLang="en-US" sz="3200" dirty="0">
                <a:solidFill>
                  <a:schemeClr val="tx2"/>
                </a:solidFill>
                <a:latin typeface="+mn-lt"/>
              </a:rPr>
              <a:t>();</a:t>
            </a:r>
          </a:p>
          <a:p>
            <a:pPr>
              <a:lnSpc>
                <a:spcPct val="150000"/>
              </a:lnSpc>
            </a:pPr>
            <a:r>
              <a:rPr lang="en-US" altLang="en-US" sz="3200" dirty="0">
                <a:solidFill>
                  <a:schemeClr val="tx2"/>
                </a:solidFill>
                <a:latin typeface="+mn-lt"/>
                <a:ea typeface="Nunito"/>
                <a:cs typeface="Nunito"/>
              </a:rPr>
              <a:t>                       ….</a:t>
            </a:r>
          </a:p>
          <a:p>
            <a:pPr>
              <a:lnSpc>
                <a:spcPct val="150000"/>
              </a:lnSpc>
            </a:pPr>
            <a:r>
              <a:rPr lang="en-CA" altLang="en-US" sz="3200" dirty="0">
                <a:solidFill>
                  <a:schemeClr val="tx2"/>
                </a:solidFill>
                <a:latin typeface="+mn-lt"/>
                <a:ea typeface="Nunito"/>
                <a:cs typeface="Nunito"/>
              </a:rPr>
              <a:t> }</a:t>
            </a:r>
            <a:endParaRPr lang="en-IN" sz="3200" dirty="0"/>
          </a:p>
        </p:txBody>
      </p:sp>
    </p:spTree>
    <p:extLst>
      <p:ext uri="{BB962C8B-B14F-4D97-AF65-F5344CB8AC3E}">
        <p14:creationId xmlns:p14="http://schemas.microsoft.com/office/powerpoint/2010/main" val="1087524782"/>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1346653" y="2788969"/>
            <a:ext cx="21684343" cy="551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571500" indent="-571500">
              <a:lnSpc>
                <a:spcPct val="150000"/>
              </a:lnSpc>
              <a:buFont typeface="Wingdings" panose="05000000000000000000" pitchFamily="2" charset="2"/>
              <a:buChar char="ü"/>
            </a:pPr>
            <a:r>
              <a:rPr lang="en-US" sz="4000" dirty="0">
                <a:latin typeface="+mn-lt"/>
              </a:rPr>
              <a:t>The Data Access Object (DAO) pattern is a structural pattern that allows us to isolate the application/business layer from the persistence layer (usually a relational database, but it could be any other persistence mechanism) using an abstract API.</a:t>
            </a:r>
          </a:p>
          <a:p>
            <a:pPr marL="571500" indent="-571500">
              <a:lnSpc>
                <a:spcPct val="150000"/>
              </a:lnSpc>
              <a:buFont typeface="Wingdings" panose="05000000000000000000" pitchFamily="2" charset="2"/>
              <a:buChar char="ü"/>
            </a:pPr>
            <a:r>
              <a:rPr lang="en-US" sz="4000" dirty="0">
                <a:latin typeface="+mn-lt"/>
              </a:rPr>
              <a:t>The functionality of this API is to hide from the application all the complexities involved in performing CRUD operations in the underlying storage mechanism. This permits both layers to evolve separately without knowing anything about each other.</a:t>
            </a: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8416936" y="784005"/>
            <a:ext cx="754377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rPr>
              <a:t>DAO Pattern</a:t>
            </a:r>
          </a:p>
        </p:txBody>
      </p:sp>
    </p:spTree>
    <p:extLst>
      <p:ext uri="{BB962C8B-B14F-4D97-AF65-F5344CB8AC3E}">
        <p14:creationId xmlns:p14="http://schemas.microsoft.com/office/powerpoint/2010/main" val="35658228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5">
            <a:extLst>
              <a:ext uri="{FF2B5EF4-FFF2-40B4-BE49-F238E27FC236}">
                <a16:creationId xmlns:a16="http://schemas.microsoft.com/office/drawing/2014/main" id="{8B51C197-6521-49D7-AEEC-41988F63BF64}"/>
              </a:ext>
            </a:extLst>
          </p:cNvPr>
          <p:cNvSpPr txBox="1">
            <a:spLocks noChangeArrowheads="1"/>
          </p:cNvSpPr>
          <p:nvPr/>
        </p:nvSpPr>
        <p:spPr bwMode="auto">
          <a:xfrm>
            <a:off x="10482263" y="1784350"/>
            <a:ext cx="34131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40000">
                <a:solidFill>
                  <a:schemeClr val="tx2"/>
                </a:solidFill>
                <a:latin typeface="Nunito"/>
                <a:ea typeface="Nunito"/>
                <a:cs typeface="Nunito"/>
              </a:rPr>
              <a:t>“</a:t>
            </a:r>
          </a:p>
        </p:txBody>
      </p:sp>
      <p:sp>
        <p:nvSpPr>
          <p:cNvPr id="18434" name="TextBox 6">
            <a:extLst>
              <a:ext uri="{FF2B5EF4-FFF2-40B4-BE49-F238E27FC236}">
                <a16:creationId xmlns:a16="http://schemas.microsoft.com/office/drawing/2014/main" id="{986E3D55-F4B4-4EA7-A288-8178F407F203}"/>
              </a:ext>
            </a:extLst>
          </p:cNvPr>
          <p:cNvSpPr txBox="1">
            <a:spLocks noChangeArrowheads="1"/>
          </p:cNvSpPr>
          <p:nvPr/>
        </p:nvSpPr>
        <p:spPr bwMode="auto">
          <a:xfrm>
            <a:off x="5063921" y="5414963"/>
            <a:ext cx="1424980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solidFill>
                <a:latin typeface="Nunito"/>
                <a:ea typeface="Nunito"/>
                <a:cs typeface="Nunito"/>
              </a:rPr>
              <a:t>Let’s see an Example of DAO pattern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682053-A9AB-4C01-83D0-7DF9A40B1CE9}"/>
              </a:ext>
            </a:extLst>
          </p:cNvPr>
          <p:cNvSpPr txBox="1"/>
          <p:nvPr/>
        </p:nvSpPr>
        <p:spPr>
          <a:xfrm>
            <a:off x="878543" y="2591029"/>
            <a:ext cx="19668564" cy="3108543"/>
          </a:xfrm>
          <a:prstGeom prst="rect">
            <a:avLst/>
          </a:prstGeom>
          <a:noFill/>
        </p:spPr>
        <p:txBody>
          <a:bodyPr wrap="square">
            <a:spAutoFit/>
          </a:bodyPr>
          <a:lstStyle/>
          <a:p>
            <a:pPr marL="457200" indent="-457200">
              <a:buFont typeface="Wingdings" panose="05000000000000000000" pitchFamily="2" charset="2"/>
              <a:buChar char="ü"/>
            </a:pPr>
            <a:r>
              <a:rPr lang="en-US" sz="2800" dirty="0">
                <a:solidFill>
                  <a:schemeClr val="tx2"/>
                </a:solidFill>
                <a:latin typeface="+mn-lt"/>
              </a:rPr>
              <a:t>There are three  types of parameters which exist : </a:t>
            </a:r>
          </a:p>
          <a:p>
            <a:pPr marL="457200" indent="-457200">
              <a:buFont typeface="Wingdings" panose="05000000000000000000" pitchFamily="2" charset="2"/>
              <a:buChar char="ü"/>
            </a:pPr>
            <a:endParaRPr lang="en-US" sz="2800" dirty="0">
              <a:solidFill>
                <a:schemeClr val="tx2"/>
              </a:solidFill>
              <a:latin typeface="+mn-lt"/>
            </a:endParaRPr>
          </a:p>
          <a:p>
            <a:pPr marL="457200" indent="-457200">
              <a:buFont typeface="Wingdings" panose="05000000000000000000" pitchFamily="2" charset="2"/>
              <a:buChar char="ü"/>
            </a:pPr>
            <a:r>
              <a:rPr lang="en-US" sz="2800" dirty="0">
                <a:solidFill>
                  <a:schemeClr val="tx2"/>
                </a:solidFill>
                <a:latin typeface="+mn-lt"/>
              </a:rPr>
              <a:t>Which are IN, OUT, and INOUT. </a:t>
            </a:r>
          </a:p>
          <a:p>
            <a:pPr marL="457200" indent="-457200">
              <a:buFont typeface="Wingdings" panose="05000000000000000000" pitchFamily="2" charset="2"/>
              <a:buChar char="ü"/>
            </a:pPr>
            <a:endParaRPr lang="en-US" sz="2800" dirty="0">
              <a:solidFill>
                <a:schemeClr val="tx2"/>
              </a:solidFill>
              <a:latin typeface="+mn-lt"/>
            </a:endParaRPr>
          </a:p>
          <a:p>
            <a:pPr marL="457200" indent="-457200">
              <a:buFont typeface="Wingdings" panose="05000000000000000000" pitchFamily="2" charset="2"/>
              <a:buChar char="ü"/>
            </a:pPr>
            <a:r>
              <a:rPr lang="en-US" sz="2800" dirty="0">
                <a:solidFill>
                  <a:schemeClr val="tx2"/>
                </a:solidFill>
                <a:latin typeface="+mn-lt"/>
              </a:rPr>
              <a:t>The </a:t>
            </a:r>
            <a:r>
              <a:rPr lang="en-US" sz="2800" dirty="0" err="1">
                <a:solidFill>
                  <a:schemeClr val="tx2"/>
                </a:solidFill>
                <a:latin typeface="+mn-lt"/>
              </a:rPr>
              <a:t>PreparedStatement</a:t>
            </a:r>
            <a:r>
              <a:rPr lang="en-US" sz="2800" dirty="0">
                <a:solidFill>
                  <a:schemeClr val="tx2"/>
                </a:solidFill>
                <a:latin typeface="+mn-lt"/>
              </a:rPr>
              <a:t> object only uses the IN parameter.</a:t>
            </a:r>
          </a:p>
          <a:p>
            <a:r>
              <a:rPr lang="en-US" sz="2800" dirty="0">
                <a:solidFill>
                  <a:schemeClr val="tx2"/>
                </a:solidFill>
                <a:latin typeface="+mn-lt"/>
              </a:rPr>
              <a:t> </a:t>
            </a:r>
          </a:p>
          <a:p>
            <a:pPr marL="457200" indent="-457200">
              <a:buFont typeface="Wingdings" panose="05000000000000000000" pitchFamily="2" charset="2"/>
              <a:buChar char="ü"/>
            </a:pPr>
            <a:r>
              <a:rPr lang="en-US" sz="2800" dirty="0">
                <a:solidFill>
                  <a:schemeClr val="tx2"/>
                </a:solidFill>
                <a:latin typeface="+mn-lt"/>
              </a:rPr>
              <a:t>The </a:t>
            </a:r>
            <a:r>
              <a:rPr lang="en-US" sz="2800" dirty="0" err="1">
                <a:solidFill>
                  <a:schemeClr val="tx2"/>
                </a:solidFill>
                <a:latin typeface="+mn-lt"/>
              </a:rPr>
              <a:t>CallableStatement</a:t>
            </a:r>
            <a:r>
              <a:rPr lang="en-US" sz="2800" dirty="0">
                <a:solidFill>
                  <a:schemeClr val="tx2"/>
                </a:solidFill>
                <a:latin typeface="+mn-lt"/>
              </a:rPr>
              <a:t> object can use all the three.</a:t>
            </a:r>
            <a:endParaRPr lang="en-IN" sz="2800" dirty="0">
              <a:solidFill>
                <a:schemeClr val="tx2"/>
              </a:solidFill>
              <a:latin typeface="+mn-lt"/>
            </a:endParaRPr>
          </a:p>
        </p:txBody>
      </p:sp>
      <p:sp>
        <p:nvSpPr>
          <p:cNvPr id="4" name="TextBox 3">
            <a:extLst>
              <a:ext uri="{FF2B5EF4-FFF2-40B4-BE49-F238E27FC236}">
                <a16:creationId xmlns:a16="http://schemas.microsoft.com/office/drawing/2014/main" id="{3AECA9CF-59EC-4DE8-8C47-A1BD72853827}"/>
              </a:ext>
            </a:extLst>
          </p:cNvPr>
          <p:cNvSpPr txBox="1"/>
          <p:nvPr/>
        </p:nvSpPr>
        <p:spPr>
          <a:xfrm>
            <a:off x="8795496" y="1009276"/>
            <a:ext cx="7014869" cy="1246495"/>
          </a:xfrm>
          <a:prstGeom prst="rect">
            <a:avLst/>
          </a:prstGeom>
          <a:noFill/>
        </p:spPr>
        <p:txBody>
          <a:bodyPr wrap="none">
            <a:spAutoFit/>
          </a:bodyPr>
          <a:lstStyle/>
          <a:p>
            <a:pPr algn="ctr" eaLnBrk="1" hangingPunct="1">
              <a:defRPr/>
            </a:pPr>
            <a:r>
              <a:rPr lang="en-US" sz="7500" dirty="0">
                <a:solidFill>
                  <a:schemeClr val="tx2">
                    <a:lumMod val="90000"/>
                    <a:lumOff val="10000"/>
                  </a:schemeClr>
                </a:solidFill>
                <a:latin typeface="Nunito"/>
              </a:rPr>
              <a:t>Using Parameters</a:t>
            </a:r>
          </a:p>
        </p:txBody>
      </p:sp>
      <p:pic>
        <p:nvPicPr>
          <p:cNvPr id="9" name="Picture 8">
            <a:extLst>
              <a:ext uri="{FF2B5EF4-FFF2-40B4-BE49-F238E27FC236}">
                <a16:creationId xmlns:a16="http://schemas.microsoft.com/office/drawing/2014/main" id="{35DE52C7-FC61-479F-AEBA-69A8AF39F087}"/>
              </a:ext>
            </a:extLst>
          </p:cNvPr>
          <p:cNvPicPr>
            <a:picLocks noChangeAspect="1"/>
          </p:cNvPicPr>
          <p:nvPr/>
        </p:nvPicPr>
        <p:blipFill>
          <a:blip r:embed="rId2"/>
          <a:stretch>
            <a:fillRect/>
          </a:stretch>
        </p:blipFill>
        <p:spPr>
          <a:xfrm>
            <a:off x="4049151" y="5873465"/>
            <a:ext cx="14418142" cy="5745099"/>
          </a:xfrm>
          <a:prstGeom prst="rect">
            <a:avLst/>
          </a:prstGeom>
        </p:spPr>
      </p:pic>
    </p:spTree>
    <p:extLst>
      <p:ext uri="{BB962C8B-B14F-4D97-AF65-F5344CB8AC3E}">
        <p14:creationId xmlns:p14="http://schemas.microsoft.com/office/powerpoint/2010/main" val="2552909180"/>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1203218" y="3387925"/>
            <a:ext cx="21684343" cy="748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571500" indent="-571500">
              <a:lnSpc>
                <a:spcPct val="150000"/>
              </a:lnSpc>
              <a:buFont typeface="Wingdings" panose="05000000000000000000" pitchFamily="2" charset="2"/>
              <a:buChar char="ü"/>
            </a:pPr>
            <a:r>
              <a:rPr lang="en-US" dirty="0"/>
              <a:t>JDBC stands for </a:t>
            </a:r>
            <a:r>
              <a:rPr lang="en-US" b="1" dirty="0"/>
              <a:t>java database connectivity</a:t>
            </a:r>
            <a:r>
              <a:rPr lang="en-US" dirty="0"/>
              <a:t>, which is a standard java API for database independent connectivity between the java programming language and a wide range of databases.</a:t>
            </a:r>
          </a:p>
          <a:p>
            <a:pPr marL="571500" indent="-571500">
              <a:lnSpc>
                <a:spcPct val="150000"/>
              </a:lnSpc>
              <a:buFont typeface="Wingdings" panose="05000000000000000000" pitchFamily="2" charset="2"/>
              <a:buChar char="ü"/>
            </a:pPr>
            <a:r>
              <a:rPr lang="en-CA" dirty="0"/>
              <a:t>JDBC provides Java programs to contain database-independent code.</a:t>
            </a:r>
            <a:endParaRPr lang="en-US" dirty="0"/>
          </a:p>
          <a:p>
            <a:pPr marL="571500" indent="-571500">
              <a:lnSpc>
                <a:spcPct val="150000"/>
              </a:lnSpc>
              <a:buFont typeface="Wingdings" panose="05000000000000000000" pitchFamily="2" charset="2"/>
              <a:buChar char="ü"/>
            </a:pPr>
            <a:r>
              <a:rPr lang="en-US" dirty="0"/>
              <a:t>The JDBC library includes APIs for each of the tasks mentioned below that are commonly associated with database usage.</a:t>
            </a:r>
            <a:endParaRPr lang="en-US" b="0" dirty="0">
              <a:effectLst/>
            </a:endParaRPr>
          </a:p>
          <a:p>
            <a:pPr marL="2171700" lvl="3" indent="-571500">
              <a:lnSpc>
                <a:spcPct val="150000"/>
              </a:lnSpc>
              <a:buFont typeface="Arial" panose="020B0604020202020204" pitchFamily="34" charset="0"/>
              <a:buChar char="•"/>
            </a:pPr>
            <a:r>
              <a:rPr lang="en-US" dirty="0"/>
              <a:t>Making a connection to a database.</a:t>
            </a:r>
          </a:p>
          <a:p>
            <a:pPr marL="2171700" lvl="3" indent="-571500">
              <a:lnSpc>
                <a:spcPct val="150000"/>
              </a:lnSpc>
              <a:buFont typeface="Arial" panose="020B0604020202020204" pitchFamily="34" charset="0"/>
              <a:buChar char="•"/>
            </a:pPr>
            <a:r>
              <a:rPr lang="en-US" dirty="0"/>
              <a:t>Creating SQL or MySQL statements.</a:t>
            </a:r>
          </a:p>
          <a:p>
            <a:pPr marL="2171700" lvl="3" indent="-571500">
              <a:lnSpc>
                <a:spcPct val="150000"/>
              </a:lnSpc>
              <a:buFont typeface="Arial" panose="020B0604020202020204" pitchFamily="34" charset="0"/>
              <a:buChar char="•"/>
            </a:pPr>
            <a:r>
              <a:rPr lang="en-US" dirty="0"/>
              <a:t>Executing SQL or MySQL queries in the database.</a:t>
            </a:r>
          </a:p>
          <a:p>
            <a:pPr marL="2171700" lvl="3" indent="-571500">
              <a:lnSpc>
                <a:spcPct val="150000"/>
              </a:lnSpc>
              <a:buFont typeface="Arial" panose="020B0604020202020204" pitchFamily="34" charset="0"/>
              <a:buChar char="•"/>
            </a:pPr>
            <a:r>
              <a:rPr lang="en-US" dirty="0"/>
              <a:t>Viewing &amp; modifying the resulting records.</a:t>
            </a:r>
            <a:endParaRPr lang="en-US" altLang="en-US" dirty="0">
              <a:solidFill>
                <a:schemeClr val="tx2"/>
              </a:solidFill>
              <a:latin typeface="Nunito"/>
              <a:ea typeface="Nunito"/>
              <a:cs typeface="Nunito"/>
            </a:endParaRP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27453" y="1102452"/>
            <a:ext cx="2168434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ea typeface="Nunito"/>
                <a:cs typeface="Nunito"/>
              </a:rPr>
              <a:t>JDBC</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27645D-91AE-4043-8889-DFC14BFC0066}"/>
              </a:ext>
            </a:extLst>
          </p:cNvPr>
          <p:cNvSpPr txBox="1"/>
          <p:nvPr/>
        </p:nvSpPr>
        <p:spPr>
          <a:xfrm>
            <a:off x="2188491" y="3537135"/>
            <a:ext cx="19668564" cy="5816977"/>
          </a:xfrm>
          <a:prstGeom prst="rect">
            <a:avLst/>
          </a:prstGeom>
          <a:noFill/>
        </p:spPr>
        <p:txBody>
          <a:bodyPr wrap="square">
            <a:spAutoFit/>
          </a:bodyPr>
          <a:lstStyle/>
          <a:p>
            <a:r>
              <a:rPr lang="en-IN" sz="2800" dirty="0">
                <a:solidFill>
                  <a:schemeClr val="tx2"/>
                </a:solidFill>
                <a:latin typeface="+mn-lt"/>
              </a:rPr>
              <a:t>DELIMITER $$</a:t>
            </a:r>
          </a:p>
          <a:p>
            <a:endParaRPr lang="en-IN" sz="2800" dirty="0">
              <a:solidFill>
                <a:schemeClr val="tx2"/>
              </a:solidFill>
              <a:latin typeface="+mn-lt"/>
            </a:endParaRPr>
          </a:p>
          <a:p>
            <a:r>
              <a:rPr lang="en-IN" sz="2800" dirty="0">
                <a:solidFill>
                  <a:schemeClr val="tx2"/>
                </a:solidFill>
                <a:latin typeface="+mn-lt"/>
              </a:rPr>
              <a:t>DROP PROCEDURE IF EXISTS ‘</a:t>
            </a:r>
            <a:r>
              <a:rPr lang="en-IN" sz="3200" dirty="0">
                <a:solidFill>
                  <a:schemeClr val="accent4">
                    <a:lumMod val="50000"/>
                  </a:schemeClr>
                </a:solidFill>
                <a:latin typeface="+mn-lt"/>
              </a:rPr>
              <a:t>EMP’ . ‘</a:t>
            </a:r>
            <a:r>
              <a:rPr lang="en-IN" sz="3200" dirty="0" err="1">
                <a:solidFill>
                  <a:schemeClr val="accent4">
                    <a:lumMod val="50000"/>
                  </a:schemeClr>
                </a:solidFill>
                <a:latin typeface="+mn-lt"/>
              </a:rPr>
              <a:t>getEmpName</a:t>
            </a:r>
            <a:r>
              <a:rPr lang="en-IN" sz="2800" dirty="0">
                <a:solidFill>
                  <a:schemeClr val="tx2"/>
                </a:solidFill>
                <a:latin typeface="+mn-lt"/>
              </a:rPr>
              <a:t>’ $$</a:t>
            </a:r>
          </a:p>
          <a:p>
            <a:endParaRPr lang="en-IN" sz="2800" dirty="0">
              <a:solidFill>
                <a:schemeClr val="tx2"/>
              </a:solidFill>
              <a:latin typeface="+mn-lt"/>
            </a:endParaRPr>
          </a:p>
          <a:p>
            <a:r>
              <a:rPr lang="en-IN" sz="2800" dirty="0">
                <a:solidFill>
                  <a:schemeClr val="tx2"/>
                </a:solidFill>
                <a:latin typeface="+mn-lt"/>
              </a:rPr>
              <a:t>CREATE PROCEDURE ‘</a:t>
            </a:r>
            <a:r>
              <a:rPr lang="en-IN" sz="3200" dirty="0">
                <a:solidFill>
                  <a:schemeClr val="accent4">
                    <a:lumMod val="50000"/>
                  </a:schemeClr>
                </a:solidFill>
                <a:latin typeface="+mn-lt"/>
              </a:rPr>
              <a:t>EMP’ .’</a:t>
            </a:r>
            <a:r>
              <a:rPr lang="en-IN" sz="3200" dirty="0" err="1">
                <a:solidFill>
                  <a:schemeClr val="accent4">
                    <a:lumMod val="50000"/>
                  </a:schemeClr>
                </a:solidFill>
                <a:latin typeface="+mn-lt"/>
              </a:rPr>
              <a:t>getEmpName</a:t>
            </a:r>
            <a:r>
              <a:rPr lang="en-IN" sz="2800" dirty="0">
                <a:solidFill>
                  <a:schemeClr val="tx2"/>
                </a:solidFill>
                <a:latin typeface="+mn-lt"/>
              </a:rPr>
              <a:t>’ ( IN EMP_ID INT , OUT EMP_FIRST VARCHAR(255))</a:t>
            </a:r>
          </a:p>
          <a:p>
            <a:endParaRPr lang="en-IN" sz="2800" dirty="0">
              <a:solidFill>
                <a:schemeClr val="tx2"/>
              </a:solidFill>
              <a:latin typeface="+mn-lt"/>
            </a:endParaRPr>
          </a:p>
          <a:p>
            <a:r>
              <a:rPr lang="en-IN" sz="2800" dirty="0">
                <a:solidFill>
                  <a:schemeClr val="tx2"/>
                </a:solidFill>
                <a:latin typeface="+mn-lt"/>
              </a:rPr>
              <a:t>BEGIN</a:t>
            </a:r>
          </a:p>
          <a:p>
            <a:r>
              <a:rPr lang="en-IN" sz="2800" dirty="0">
                <a:solidFill>
                  <a:schemeClr val="tx2"/>
                </a:solidFill>
                <a:latin typeface="+mn-lt"/>
              </a:rPr>
              <a:t>    SELECT first INTO EMP_FIRST</a:t>
            </a:r>
          </a:p>
          <a:p>
            <a:r>
              <a:rPr lang="en-IN" sz="2800" dirty="0">
                <a:solidFill>
                  <a:schemeClr val="tx2"/>
                </a:solidFill>
                <a:latin typeface="+mn-lt"/>
              </a:rPr>
              <a:t>    FROM Employees</a:t>
            </a:r>
          </a:p>
          <a:p>
            <a:r>
              <a:rPr lang="en-IN" sz="2800" dirty="0">
                <a:solidFill>
                  <a:schemeClr val="tx2"/>
                </a:solidFill>
                <a:latin typeface="+mn-lt"/>
              </a:rPr>
              <a:t>    where ID= EMP_ID;</a:t>
            </a:r>
          </a:p>
          <a:p>
            <a:r>
              <a:rPr lang="en-IN" sz="2800" dirty="0">
                <a:solidFill>
                  <a:schemeClr val="tx2"/>
                </a:solidFill>
                <a:latin typeface="+mn-lt"/>
              </a:rPr>
              <a:t>END $$</a:t>
            </a:r>
          </a:p>
          <a:p>
            <a:endParaRPr lang="en-IN" sz="2800" dirty="0">
              <a:solidFill>
                <a:schemeClr val="tx2"/>
              </a:solidFill>
              <a:latin typeface="+mn-lt"/>
            </a:endParaRPr>
          </a:p>
          <a:p>
            <a:r>
              <a:rPr lang="en-IN" sz="2800" dirty="0">
                <a:solidFill>
                  <a:schemeClr val="tx2"/>
                </a:solidFill>
                <a:latin typeface="+mn-lt"/>
              </a:rPr>
              <a:t>DELIMETER;</a:t>
            </a:r>
          </a:p>
        </p:txBody>
      </p:sp>
      <p:sp>
        <p:nvSpPr>
          <p:cNvPr id="6" name="TextBox 6">
            <a:extLst>
              <a:ext uri="{FF2B5EF4-FFF2-40B4-BE49-F238E27FC236}">
                <a16:creationId xmlns:a16="http://schemas.microsoft.com/office/drawing/2014/main" id="{3E8D0359-B3AC-44C8-AB18-9156082D4F9A}"/>
              </a:ext>
            </a:extLst>
          </p:cNvPr>
          <p:cNvSpPr txBox="1">
            <a:spLocks noChangeArrowheads="1"/>
          </p:cNvSpPr>
          <p:nvPr/>
        </p:nvSpPr>
        <p:spPr bwMode="auto">
          <a:xfrm>
            <a:off x="5739616" y="1016158"/>
            <a:ext cx="11203678" cy="13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lnSpc>
                <a:spcPct val="150000"/>
              </a:lnSpc>
            </a:pPr>
            <a:r>
              <a:rPr lang="en-US" altLang="en-US" sz="6000" dirty="0">
                <a:solidFill>
                  <a:schemeClr val="tx2">
                    <a:lumMod val="90000"/>
                    <a:lumOff val="10000"/>
                  </a:schemeClr>
                </a:solidFill>
                <a:latin typeface="Nunito"/>
              </a:rPr>
              <a:t>Creating a procedure</a:t>
            </a:r>
          </a:p>
        </p:txBody>
      </p:sp>
    </p:spTree>
    <p:extLst>
      <p:ext uri="{BB962C8B-B14F-4D97-AF65-F5344CB8AC3E}">
        <p14:creationId xmlns:p14="http://schemas.microsoft.com/office/powerpoint/2010/main" val="3234180027"/>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Box 10">
            <a:extLst>
              <a:ext uri="{FF2B5EF4-FFF2-40B4-BE49-F238E27FC236}">
                <a16:creationId xmlns:a16="http://schemas.microsoft.com/office/drawing/2014/main" id="{1F901A4C-4F9C-4283-8B1B-5E09171B7508}"/>
              </a:ext>
            </a:extLst>
          </p:cNvPr>
          <p:cNvSpPr txBox="1">
            <a:spLocks noChangeArrowheads="1"/>
          </p:cNvSpPr>
          <p:nvPr/>
        </p:nvSpPr>
        <p:spPr bwMode="auto">
          <a:xfrm>
            <a:off x="1776413" y="9663113"/>
            <a:ext cx="1064418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200">
                <a:solidFill>
                  <a:schemeClr val="tx2"/>
                </a:solidFill>
                <a:latin typeface="Nunito"/>
                <a:ea typeface="Nunito"/>
                <a:cs typeface="Nunito"/>
              </a:rPr>
              <a:t>The marketing mix is a business tool used in marketing and by marketers, originally can be used</a:t>
            </a:r>
          </a:p>
        </p:txBody>
      </p:sp>
      <p:sp>
        <p:nvSpPr>
          <p:cNvPr id="12" name="TextBox 11">
            <a:extLst>
              <a:ext uri="{FF2B5EF4-FFF2-40B4-BE49-F238E27FC236}">
                <a16:creationId xmlns:a16="http://schemas.microsoft.com/office/drawing/2014/main" id="{FB977F2B-0EB1-4B23-A6B4-D6336A78CF45}"/>
              </a:ext>
            </a:extLst>
          </p:cNvPr>
          <p:cNvSpPr txBox="1"/>
          <p:nvPr/>
        </p:nvSpPr>
        <p:spPr>
          <a:xfrm>
            <a:off x="1558925" y="6997700"/>
            <a:ext cx="8129588" cy="2554288"/>
          </a:xfrm>
          <a:prstGeom prst="rect">
            <a:avLst/>
          </a:prstGeom>
          <a:noFill/>
        </p:spPr>
        <p:txBody>
          <a:bodyPr wrap="none">
            <a:spAutoFit/>
          </a:bodyPr>
          <a:lstStyle/>
          <a:p>
            <a:pPr defTabSz="1828434" eaLnBrk="1" fontAlgn="auto" hangingPunct="1">
              <a:spcBef>
                <a:spcPts val="0"/>
              </a:spcBef>
              <a:spcAft>
                <a:spcPts val="0"/>
              </a:spcAft>
              <a:defRPr/>
            </a:pPr>
            <a:r>
              <a:rPr lang="en-US" sz="16000" spc="300" dirty="0">
                <a:solidFill>
                  <a:schemeClr val="accent2"/>
                </a:solidFill>
                <a:latin typeface="Nunito" charset="0"/>
                <a:ea typeface="Nunito" charset="0"/>
                <a:cs typeface="Nunito" charset="0"/>
              </a:rPr>
              <a:t>Big Title</a:t>
            </a:r>
          </a:p>
        </p:txBody>
      </p:sp>
      <p:sp>
        <p:nvSpPr>
          <p:cNvPr id="35" name="Rectangle 34">
            <a:extLst>
              <a:ext uri="{FF2B5EF4-FFF2-40B4-BE49-F238E27FC236}">
                <a16:creationId xmlns:a16="http://schemas.microsoft.com/office/drawing/2014/main" id="{EC6442A1-0A26-4694-9802-97A2F9379A68}"/>
              </a:ext>
            </a:extLst>
          </p:cNvPr>
          <p:cNvSpPr/>
          <p:nvPr/>
        </p:nvSpPr>
        <p:spPr>
          <a:xfrm>
            <a:off x="15835313" y="0"/>
            <a:ext cx="8542337" cy="137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grpSp>
        <p:nvGrpSpPr>
          <p:cNvPr id="36" name="Group 35">
            <a:extLst>
              <a:ext uri="{FF2B5EF4-FFF2-40B4-BE49-F238E27FC236}">
                <a16:creationId xmlns:a16="http://schemas.microsoft.com/office/drawing/2014/main" id="{2FE278C5-B721-4B99-AA75-7D89D56C0123}"/>
              </a:ext>
            </a:extLst>
          </p:cNvPr>
          <p:cNvGrpSpPr/>
          <p:nvPr/>
        </p:nvGrpSpPr>
        <p:grpSpPr>
          <a:xfrm>
            <a:off x="17244912" y="4242322"/>
            <a:ext cx="6502122" cy="3202553"/>
            <a:chOff x="10263392" y="3506605"/>
            <a:chExt cx="3873862" cy="1908031"/>
          </a:xfrm>
          <a:solidFill>
            <a:schemeClr val="accent2">
              <a:lumMod val="60000"/>
              <a:lumOff val="40000"/>
            </a:schemeClr>
          </a:solidFill>
        </p:grpSpPr>
        <p:sp>
          <p:nvSpPr>
            <p:cNvPr id="38" name="Freeform 1025">
              <a:extLst>
                <a:ext uri="{FF2B5EF4-FFF2-40B4-BE49-F238E27FC236}">
                  <a16:creationId xmlns:a16="http://schemas.microsoft.com/office/drawing/2014/main" id="{5090EDB3-1B52-49B3-BBF7-056D70D102A2}"/>
                </a:ext>
              </a:extLst>
            </p:cNvPr>
            <p:cNvSpPr>
              <a:spLocks/>
            </p:cNvSpPr>
            <p:nvPr/>
          </p:nvSpPr>
          <p:spPr bwMode="auto">
            <a:xfrm>
              <a:off x="13526123" y="4299560"/>
              <a:ext cx="611131" cy="926798"/>
            </a:xfrm>
            <a:custGeom>
              <a:avLst/>
              <a:gdLst>
                <a:gd name="T0" fmla="*/ 14 w 242"/>
                <a:gd name="T1" fmla="*/ 367 h 367"/>
                <a:gd name="T2" fmla="*/ 0 w 242"/>
                <a:gd name="T3" fmla="*/ 358 h 367"/>
                <a:gd name="T4" fmla="*/ 229 w 242"/>
                <a:gd name="T5" fmla="*/ 0 h 367"/>
                <a:gd name="T6" fmla="*/ 242 w 242"/>
                <a:gd name="T7" fmla="*/ 9 h 367"/>
                <a:gd name="T8" fmla="*/ 14 w 242"/>
                <a:gd name="T9" fmla="*/ 367 h 367"/>
              </a:gdLst>
              <a:ahLst/>
              <a:cxnLst>
                <a:cxn ang="0">
                  <a:pos x="T0" y="T1"/>
                </a:cxn>
                <a:cxn ang="0">
                  <a:pos x="T2" y="T3"/>
                </a:cxn>
                <a:cxn ang="0">
                  <a:pos x="T4" y="T5"/>
                </a:cxn>
                <a:cxn ang="0">
                  <a:pos x="T6" y="T7"/>
                </a:cxn>
                <a:cxn ang="0">
                  <a:pos x="T8" y="T9"/>
                </a:cxn>
              </a:cxnLst>
              <a:rect l="0" t="0" r="r" b="b"/>
              <a:pathLst>
                <a:path w="242" h="367">
                  <a:moveTo>
                    <a:pt x="14" y="367"/>
                  </a:moveTo>
                  <a:lnTo>
                    <a:pt x="0" y="358"/>
                  </a:lnTo>
                  <a:lnTo>
                    <a:pt x="229" y="0"/>
                  </a:lnTo>
                  <a:lnTo>
                    <a:pt x="242" y="9"/>
                  </a:lnTo>
                  <a:lnTo>
                    <a:pt x="14"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39" name="Freeform 1026">
              <a:extLst>
                <a:ext uri="{FF2B5EF4-FFF2-40B4-BE49-F238E27FC236}">
                  <a16:creationId xmlns:a16="http://schemas.microsoft.com/office/drawing/2014/main" id="{8D8E6C50-C56D-457E-88B0-849451ADC061}"/>
                </a:ext>
              </a:extLst>
            </p:cNvPr>
            <p:cNvSpPr>
              <a:spLocks/>
            </p:cNvSpPr>
            <p:nvPr/>
          </p:nvSpPr>
          <p:spPr bwMode="auto">
            <a:xfrm>
              <a:off x="13182678" y="4370269"/>
              <a:ext cx="378800" cy="851039"/>
            </a:xfrm>
            <a:custGeom>
              <a:avLst/>
              <a:gdLst>
                <a:gd name="T0" fmla="*/ 136 w 150"/>
                <a:gd name="T1" fmla="*/ 337 h 337"/>
                <a:gd name="T2" fmla="*/ 0 w 150"/>
                <a:gd name="T3" fmla="*/ 6 h 337"/>
                <a:gd name="T4" fmla="*/ 14 w 150"/>
                <a:gd name="T5" fmla="*/ 0 h 337"/>
                <a:gd name="T6" fmla="*/ 150 w 150"/>
                <a:gd name="T7" fmla="*/ 331 h 337"/>
                <a:gd name="T8" fmla="*/ 136 w 150"/>
                <a:gd name="T9" fmla="*/ 337 h 337"/>
              </a:gdLst>
              <a:ahLst/>
              <a:cxnLst>
                <a:cxn ang="0">
                  <a:pos x="T0" y="T1"/>
                </a:cxn>
                <a:cxn ang="0">
                  <a:pos x="T2" y="T3"/>
                </a:cxn>
                <a:cxn ang="0">
                  <a:pos x="T4" y="T5"/>
                </a:cxn>
                <a:cxn ang="0">
                  <a:pos x="T6" y="T7"/>
                </a:cxn>
                <a:cxn ang="0">
                  <a:pos x="T8" y="T9"/>
                </a:cxn>
              </a:cxnLst>
              <a:rect l="0" t="0" r="r" b="b"/>
              <a:pathLst>
                <a:path w="150" h="337">
                  <a:moveTo>
                    <a:pt x="136" y="337"/>
                  </a:moveTo>
                  <a:lnTo>
                    <a:pt x="0" y="6"/>
                  </a:lnTo>
                  <a:lnTo>
                    <a:pt x="14" y="0"/>
                  </a:lnTo>
                  <a:lnTo>
                    <a:pt x="150" y="331"/>
                  </a:lnTo>
                  <a:lnTo>
                    <a:pt x="136"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2" name="Freeform 1027">
              <a:extLst>
                <a:ext uri="{FF2B5EF4-FFF2-40B4-BE49-F238E27FC236}">
                  <a16:creationId xmlns:a16="http://schemas.microsoft.com/office/drawing/2014/main" id="{628DEC3C-8A4C-43E3-AF19-0C06B30977A7}"/>
                </a:ext>
              </a:extLst>
            </p:cNvPr>
            <p:cNvSpPr>
              <a:spLocks/>
            </p:cNvSpPr>
            <p:nvPr/>
          </p:nvSpPr>
          <p:spPr bwMode="auto">
            <a:xfrm>
              <a:off x="13200356" y="4291983"/>
              <a:ext cx="921747" cy="106065"/>
            </a:xfrm>
            <a:custGeom>
              <a:avLst/>
              <a:gdLst>
                <a:gd name="T0" fmla="*/ 1 w 365"/>
                <a:gd name="T1" fmla="*/ 42 h 42"/>
                <a:gd name="T2" fmla="*/ 0 w 365"/>
                <a:gd name="T3" fmla="*/ 27 h 42"/>
                <a:gd name="T4" fmla="*/ 364 w 365"/>
                <a:gd name="T5" fmla="*/ 0 h 42"/>
                <a:gd name="T6" fmla="*/ 365 w 365"/>
                <a:gd name="T7" fmla="*/ 16 h 42"/>
                <a:gd name="T8" fmla="*/ 1 w 365"/>
                <a:gd name="T9" fmla="*/ 42 h 42"/>
              </a:gdLst>
              <a:ahLst/>
              <a:cxnLst>
                <a:cxn ang="0">
                  <a:pos x="T0" y="T1"/>
                </a:cxn>
                <a:cxn ang="0">
                  <a:pos x="T2" y="T3"/>
                </a:cxn>
                <a:cxn ang="0">
                  <a:pos x="T4" y="T5"/>
                </a:cxn>
                <a:cxn ang="0">
                  <a:pos x="T6" y="T7"/>
                </a:cxn>
                <a:cxn ang="0">
                  <a:pos x="T8" y="T9"/>
                </a:cxn>
              </a:cxnLst>
              <a:rect l="0" t="0" r="r" b="b"/>
              <a:pathLst>
                <a:path w="365" h="42">
                  <a:moveTo>
                    <a:pt x="1" y="42"/>
                  </a:moveTo>
                  <a:lnTo>
                    <a:pt x="0" y="27"/>
                  </a:lnTo>
                  <a:lnTo>
                    <a:pt x="364" y="0"/>
                  </a:lnTo>
                  <a:lnTo>
                    <a:pt x="365" y="16"/>
                  </a:lnTo>
                  <a:lnTo>
                    <a:pt x="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3" name="Freeform 1028">
              <a:extLst>
                <a:ext uri="{FF2B5EF4-FFF2-40B4-BE49-F238E27FC236}">
                  <a16:creationId xmlns:a16="http://schemas.microsoft.com/office/drawing/2014/main" id="{018ABE9B-DED8-4DBB-BB64-E28CC326EE09}"/>
                </a:ext>
              </a:extLst>
            </p:cNvPr>
            <p:cNvSpPr>
              <a:spLocks/>
            </p:cNvSpPr>
            <p:nvPr/>
          </p:nvSpPr>
          <p:spPr bwMode="auto">
            <a:xfrm>
              <a:off x="13137221" y="3524282"/>
              <a:ext cx="83336" cy="853563"/>
            </a:xfrm>
            <a:custGeom>
              <a:avLst/>
              <a:gdLst>
                <a:gd name="T0" fmla="*/ 17 w 33"/>
                <a:gd name="T1" fmla="*/ 338 h 338"/>
                <a:gd name="T2" fmla="*/ 0 w 33"/>
                <a:gd name="T3" fmla="*/ 1 h 338"/>
                <a:gd name="T4" fmla="*/ 16 w 33"/>
                <a:gd name="T5" fmla="*/ 0 h 338"/>
                <a:gd name="T6" fmla="*/ 33 w 33"/>
                <a:gd name="T7" fmla="*/ 338 h 338"/>
                <a:gd name="T8" fmla="*/ 17 w 33"/>
                <a:gd name="T9" fmla="*/ 338 h 338"/>
              </a:gdLst>
              <a:ahLst/>
              <a:cxnLst>
                <a:cxn ang="0">
                  <a:pos x="T0" y="T1"/>
                </a:cxn>
                <a:cxn ang="0">
                  <a:pos x="T2" y="T3"/>
                </a:cxn>
                <a:cxn ang="0">
                  <a:pos x="T4" y="T5"/>
                </a:cxn>
                <a:cxn ang="0">
                  <a:pos x="T6" y="T7"/>
                </a:cxn>
                <a:cxn ang="0">
                  <a:pos x="T8" y="T9"/>
                </a:cxn>
              </a:cxnLst>
              <a:rect l="0" t="0" r="r" b="b"/>
              <a:pathLst>
                <a:path w="33" h="338">
                  <a:moveTo>
                    <a:pt x="17" y="338"/>
                  </a:moveTo>
                  <a:lnTo>
                    <a:pt x="0" y="1"/>
                  </a:lnTo>
                  <a:lnTo>
                    <a:pt x="16" y="0"/>
                  </a:lnTo>
                  <a:lnTo>
                    <a:pt x="33" y="338"/>
                  </a:lnTo>
                  <a:lnTo>
                    <a:pt x="1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4" name="Freeform 1029">
              <a:extLst>
                <a:ext uri="{FF2B5EF4-FFF2-40B4-BE49-F238E27FC236}">
                  <a16:creationId xmlns:a16="http://schemas.microsoft.com/office/drawing/2014/main" id="{A9D81C87-0D27-4F4F-B757-8324537907E3}"/>
                </a:ext>
              </a:extLst>
            </p:cNvPr>
            <p:cNvSpPr>
              <a:spLocks/>
            </p:cNvSpPr>
            <p:nvPr/>
          </p:nvSpPr>
          <p:spPr bwMode="auto">
            <a:xfrm>
              <a:off x="13144799" y="3509129"/>
              <a:ext cx="989931" cy="818209"/>
            </a:xfrm>
            <a:custGeom>
              <a:avLst/>
              <a:gdLst>
                <a:gd name="T0" fmla="*/ 382 w 392"/>
                <a:gd name="T1" fmla="*/ 324 h 324"/>
                <a:gd name="T2" fmla="*/ 0 w 392"/>
                <a:gd name="T3" fmla="*/ 13 h 324"/>
                <a:gd name="T4" fmla="*/ 10 w 392"/>
                <a:gd name="T5" fmla="*/ 0 h 324"/>
                <a:gd name="T6" fmla="*/ 392 w 392"/>
                <a:gd name="T7" fmla="*/ 312 h 324"/>
                <a:gd name="T8" fmla="*/ 382 w 392"/>
                <a:gd name="T9" fmla="*/ 324 h 324"/>
              </a:gdLst>
              <a:ahLst/>
              <a:cxnLst>
                <a:cxn ang="0">
                  <a:pos x="T0" y="T1"/>
                </a:cxn>
                <a:cxn ang="0">
                  <a:pos x="T2" y="T3"/>
                </a:cxn>
                <a:cxn ang="0">
                  <a:pos x="T4" y="T5"/>
                </a:cxn>
                <a:cxn ang="0">
                  <a:pos x="T6" y="T7"/>
                </a:cxn>
                <a:cxn ang="0">
                  <a:pos x="T8" y="T9"/>
                </a:cxn>
              </a:cxnLst>
              <a:rect l="0" t="0" r="r" b="b"/>
              <a:pathLst>
                <a:path w="392" h="324">
                  <a:moveTo>
                    <a:pt x="382" y="324"/>
                  </a:moveTo>
                  <a:lnTo>
                    <a:pt x="0" y="13"/>
                  </a:lnTo>
                  <a:lnTo>
                    <a:pt x="10" y="0"/>
                  </a:lnTo>
                  <a:lnTo>
                    <a:pt x="392" y="312"/>
                  </a:lnTo>
                  <a:lnTo>
                    <a:pt x="382" y="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5" name="Rectangle 1030">
              <a:extLst>
                <a:ext uri="{FF2B5EF4-FFF2-40B4-BE49-F238E27FC236}">
                  <a16:creationId xmlns:a16="http://schemas.microsoft.com/office/drawing/2014/main" id="{0F7A2150-267A-48AB-A78B-ACC46032061C}"/>
                </a:ext>
              </a:extLst>
            </p:cNvPr>
            <p:cNvSpPr>
              <a:spLocks noChangeArrowheads="1"/>
            </p:cNvSpPr>
            <p:nvPr/>
          </p:nvSpPr>
          <p:spPr bwMode="auto">
            <a:xfrm>
              <a:off x="12137190" y="3506605"/>
              <a:ext cx="1020235" cy="37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6" name="Freeform 1031">
              <a:extLst>
                <a:ext uri="{FF2B5EF4-FFF2-40B4-BE49-F238E27FC236}">
                  <a16:creationId xmlns:a16="http://schemas.microsoft.com/office/drawing/2014/main" id="{321AFA23-2C1B-4979-AD63-5BD94B2AA6BC}"/>
                </a:ext>
              </a:extLst>
            </p:cNvPr>
            <p:cNvSpPr>
              <a:spLocks/>
            </p:cNvSpPr>
            <p:nvPr/>
          </p:nvSpPr>
          <p:spPr bwMode="auto">
            <a:xfrm>
              <a:off x="12127087" y="3509129"/>
              <a:ext cx="1040438" cy="593455"/>
            </a:xfrm>
            <a:custGeom>
              <a:avLst/>
              <a:gdLst>
                <a:gd name="T0" fmla="*/ 8 w 412"/>
                <a:gd name="T1" fmla="*/ 235 h 235"/>
                <a:gd name="T2" fmla="*/ 0 w 412"/>
                <a:gd name="T3" fmla="*/ 221 h 235"/>
                <a:gd name="T4" fmla="*/ 404 w 412"/>
                <a:gd name="T5" fmla="*/ 0 h 235"/>
                <a:gd name="T6" fmla="*/ 412 w 412"/>
                <a:gd name="T7" fmla="*/ 14 h 235"/>
                <a:gd name="T8" fmla="*/ 8 w 412"/>
                <a:gd name="T9" fmla="*/ 235 h 235"/>
              </a:gdLst>
              <a:ahLst/>
              <a:cxnLst>
                <a:cxn ang="0">
                  <a:pos x="T0" y="T1"/>
                </a:cxn>
                <a:cxn ang="0">
                  <a:pos x="T2" y="T3"/>
                </a:cxn>
                <a:cxn ang="0">
                  <a:pos x="T4" y="T5"/>
                </a:cxn>
                <a:cxn ang="0">
                  <a:pos x="T6" y="T7"/>
                </a:cxn>
                <a:cxn ang="0">
                  <a:pos x="T8" y="T9"/>
                </a:cxn>
              </a:cxnLst>
              <a:rect l="0" t="0" r="r" b="b"/>
              <a:pathLst>
                <a:path w="412" h="235">
                  <a:moveTo>
                    <a:pt x="8" y="235"/>
                  </a:moveTo>
                  <a:lnTo>
                    <a:pt x="0" y="221"/>
                  </a:lnTo>
                  <a:lnTo>
                    <a:pt x="404" y="0"/>
                  </a:lnTo>
                  <a:lnTo>
                    <a:pt x="412" y="14"/>
                  </a:lnTo>
                  <a:lnTo>
                    <a:pt x="8"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7" name="Freeform 1032">
              <a:extLst>
                <a:ext uri="{FF2B5EF4-FFF2-40B4-BE49-F238E27FC236}">
                  <a16:creationId xmlns:a16="http://schemas.microsoft.com/office/drawing/2014/main" id="{81B55C79-0148-49C3-8CC4-8DA55587F0B9}"/>
                </a:ext>
              </a:extLst>
            </p:cNvPr>
            <p:cNvSpPr>
              <a:spLocks/>
            </p:cNvSpPr>
            <p:nvPr/>
          </p:nvSpPr>
          <p:spPr bwMode="auto">
            <a:xfrm>
              <a:off x="11268474" y="4064703"/>
              <a:ext cx="873766" cy="262635"/>
            </a:xfrm>
            <a:custGeom>
              <a:avLst/>
              <a:gdLst>
                <a:gd name="T0" fmla="*/ 4 w 346"/>
                <a:gd name="T1" fmla="*/ 104 h 104"/>
                <a:gd name="T2" fmla="*/ 0 w 346"/>
                <a:gd name="T3" fmla="*/ 89 h 104"/>
                <a:gd name="T4" fmla="*/ 342 w 346"/>
                <a:gd name="T5" fmla="*/ 0 h 104"/>
                <a:gd name="T6" fmla="*/ 346 w 346"/>
                <a:gd name="T7" fmla="*/ 16 h 104"/>
                <a:gd name="T8" fmla="*/ 4 w 346"/>
                <a:gd name="T9" fmla="*/ 104 h 104"/>
              </a:gdLst>
              <a:ahLst/>
              <a:cxnLst>
                <a:cxn ang="0">
                  <a:pos x="T0" y="T1"/>
                </a:cxn>
                <a:cxn ang="0">
                  <a:pos x="T2" y="T3"/>
                </a:cxn>
                <a:cxn ang="0">
                  <a:pos x="T4" y="T5"/>
                </a:cxn>
                <a:cxn ang="0">
                  <a:pos x="T6" y="T7"/>
                </a:cxn>
                <a:cxn ang="0">
                  <a:pos x="T8" y="T9"/>
                </a:cxn>
              </a:cxnLst>
              <a:rect l="0" t="0" r="r" b="b"/>
              <a:pathLst>
                <a:path w="346" h="104">
                  <a:moveTo>
                    <a:pt x="4" y="104"/>
                  </a:moveTo>
                  <a:lnTo>
                    <a:pt x="0" y="89"/>
                  </a:lnTo>
                  <a:lnTo>
                    <a:pt x="342" y="0"/>
                  </a:lnTo>
                  <a:lnTo>
                    <a:pt x="346" y="16"/>
                  </a:lnTo>
                  <a:lnTo>
                    <a:pt x="4"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8" name="Freeform 1033">
              <a:extLst>
                <a:ext uri="{FF2B5EF4-FFF2-40B4-BE49-F238E27FC236}">
                  <a16:creationId xmlns:a16="http://schemas.microsoft.com/office/drawing/2014/main" id="{99F1E004-D627-46BF-9F52-AC47DCB70EDF}"/>
                </a:ext>
              </a:extLst>
            </p:cNvPr>
            <p:cNvSpPr>
              <a:spLocks/>
            </p:cNvSpPr>
            <p:nvPr/>
          </p:nvSpPr>
          <p:spPr bwMode="auto">
            <a:xfrm>
              <a:off x="10528553" y="3506605"/>
              <a:ext cx="1611163" cy="318192"/>
            </a:xfrm>
            <a:custGeom>
              <a:avLst/>
              <a:gdLst>
                <a:gd name="T0" fmla="*/ 3 w 638"/>
                <a:gd name="T1" fmla="*/ 126 h 126"/>
                <a:gd name="T2" fmla="*/ 0 w 638"/>
                <a:gd name="T3" fmla="*/ 111 h 126"/>
                <a:gd name="T4" fmla="*/ 635 w 638"/>
                <a:gd name="T5" fmla="*/ 0 h 126"/>
                <a:gd name="T6" fmla="*/ 638 w 638"/>
                <a:gd name="T7" fmla="*/ 15 h 126"/>
                <a:gd name="T8" fmla="*/ 3 w 638"/>
                <a:gd name="T9" fmla="*/ 126 h 126"/>
              </a:gdLst>
              <a:ahLst/>
              <a:cxnLst>
                <a:cxn ang="0">
                  <a:pos x="T0" y="T1"/>
                </a:cxn>
                <a:cxn ang="0">
                  <a:pos x="T2" y="T3"/>
                </a:cxn>
                <a:cxn ang="0">
                  <a:pos x="T4" y="T5"/>
                </a:cxn>
                <a:cxn ang="0">
                  <a:pos x="T6" y="T7"/>
                </a:cxn>
                <a:cxn ang="0">
                  <a:pos x="T8" y="T9"/>
                </a:cxn>
              </a:cxnLst>
              <a:rect l="0" t="0" r="r" b="b"/>
              <a:pathLst>
                <a:path w="638" h="126">
                  <a:moveTo>
                    <a:pt x="3" y="126"/>
                  </a:moveTo>
                  <a:lnTo>
                    <a:pt x="0" y="111"/>
                  </a:lnTo>
                  <a:lnTo>
                    <a:pt x="635" y="0"/>
                  </a:lnTo>
                  <a:lnTo>
                    <a:pt x="638" y="15"/>
                  </a:lnTo>
                  <a:lnTo>
                    <a:pt x="3"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9" name="Rectangle 1034">
              <a:extLst>
                <a:ext uri="{FF2B5EF4-FFF2-40B4-BE49-F238E27FC236}">
                  <a16:creationId xmlns:a16="http://schemas.microsoft.com/office/drawing/2014/main" id="{522687C7-62EC-4997-A307-FC4C58FFA3F5}"/>
                </a:ext>
              </a:extLst>
            </p:cNvPr>
            <p:cNvSpPr>
              <a:spLocks noChangeArrowheads="1"/>
            </p:cNvSpPr>
            <p:nvPr/>
          </p:nvSpPr>
          <p:spPr bwMode="auto">
            <a:xfrm>
              <a:off x="12116986" y="3526807"/>
              <a:ext cx="40405" cy="55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50" name="Freeform 1035">
              <a:extLst>
                <a:ext uri="{FF2B5EF4-FFF2-40B4-BE49-F238E27FC236}">
                  <a16:creationId xmlns:a16="http://schemas.microsoft.com/office/drawing/2014/main" id="{FDE1E8EB-8B47-4FDB-80D7-74F47BF2688B}"/>
                </a:ext>
              </a:extLst>
            </p:cNvPr>
            <p:cNvSpPr>
              <a:spLocks/>
            </p:cNvSpPr>
            <p:nvPr/>
          </p:nvSpPr>
          <p:spPr bwMode="auto">
            <a:xfrm>
              <a:off x="10520976" y="3789442"/>
              <a:ext cx="765177" cy="535371"/>
            </a:xfrm>
            <a:custGeom>
              <a:avLst/>
              <a:gdLst>
                <a:gd name="T0" fmla="*/ 294 w 303"/>
                <a:gd name="T1" fmla="*/ 212 h 212"/>
                <a:gd name="T2" fmla="*/ 0 w 303"/>
                <a:gd name="T3" fmla="*/ 13 h 212"/>
                <a:gd name="T4" fmla="*/ 9 w 303"/>
                <a:gd name="T5" fmla="*/ 0 h 212"/>
                <a:gd name="T6" fmla="*/ 303 w 303"/>
                <a:gd name="T7" fmla="*/ 199 h 212"/>
                <a:gd name="T8" fmla="*/ 294 w 303"/>
                <a:gd name="T9" fmla="*/ 212 h 212"/>
              </a:gdLst>
              <a:ahLst/>
              <a:cxnLst>
                <a:cxn ang="0">
                  <a:pos x="T0" y="T1"/>
                </a:cxn>
                <a:cxn ang="0">
                  <a:pos x="T2" y="T3"/>
                </a:cxn>
                <a:cxn ang="0">
                  <a:pos x="T4" y="T5"/>
                </a:cxn>
                <a:cxn ang="0">
                  <a:pos x="T6" y="T7"/>
                </a:cxn>
                <a:cxn ang="0">
                  <a:pos x="T8" y="T9"/>
                </a:cxn>
              </a:cxnLst>
              <a:rect l="0" t="0" r="r" b="b"/>
              <a:pathLst>
                <a:path w="303" h="212">
                  <a:moveTo>
                    <a:pt x="294" y="212"/>
                  </a:moveTo>
                  <a:lnTo>
                    <a:pt x="0" y="13"/>
                  </a:lnTo>
                  <a:lnTo>
                    <a:pt x="9" y="0"/>
                  </a:lnTo>
                  <a:lnTo>
                    <a:pt x="303" y="199"/>
                  </a:lnTo>
                  <a:lnTo>
                    <a:pt x="294"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51" name="Freeform 1036">
              <a:extLst>
                <a:ext uri="{FF2B5EF4-FFF2-40B4-BE49-F238E27FC236}">
                  <a16:creationId xmlns:a16="http://schemas.microsoft.com/office/drawing/2014/main" id="{0B7CA4E4-D17E-4FE3-B506-8DD40912A448}"/>
                </a:ext>
              </a:extLst>
            </p:cNvPr>
            <p:cNvSpPr>
              <a:spLocks/>
            </p:cNvSpPr>
            <p:nvPr/>
          </p:nvSpPr>
          <p:spPr bwMode="auto">
            <a:xfrm>
              <a:off x="10273493" y="4291983"/>
              <a:ext cx="1010134" cy="560624"/>
            </a:xfrm>
            <a:custGeom>
              <a:avLst/>
              <a:gdLst>
                <a:gd name="T0" fmla="*/ 7 w 400"/>
                <a:gd name="T1" fmla="*/ 222 h 222"/>
                <a:gd name="T2" fmla="*/ 0 w 400"/>
                <a:gd name="T3" fmla="*/ 208 h 222"/>
                <a:gd name="T4" fmla="*/ 393 w 400"/>
                <a:gd name="T5" fmla="*/ 0 h 222"/>
                <a:gd name="T6" fmla="*/ 400 w 400"/>
                <a:gd name="T7" fmla="*/ 14 h 222"/>
                <a:gd name="T8" fmla="*/ 7 w 400"/>
                <a:gd name="T9" fmla="*/ 222 h 222"/>
              </a:gdLst>
              <a:ahLst/>
              <a:cxnLst>
                <a:cxn ang="0">
                  <a:pos x="T0" y="T1"/>
                </a:cxn>
                <a:cxn ang="0">
                  <a:pos x="T2" y="T3"/>
                </a:cxn>
                <a:cxn ang="0">
                  <a:pos x="T4" y="T5"/>
                </a:cxn>
                <a:cxn ang="0">
                  <a:pos x="T6" y="T7"/>
                </a:cxn>
                <a:cxn ang="0">
                  <a:pos x="T8" y="T9"/>
                </a:cxn>
              </a:cxnLst>
              <a:rect l="0" t="0" r="r" b="b"/>
              <a:pathLst>
                <a:path w="400" h="222">
                  <a:moveTo>
                    <a:pt x="7" y="222"/>
                  </a:moveTo>
                  <a:lnTo>
                    <a:pt x="0" y="208"/>
                  </a:lnTo>
                  <a:lnTo>
                    <a:pt x="393" y="0"/>
                  </a:lnTo>
                  <a:lnTo>
                    <a:pt x="400" y="14"/>
                  </a:lnTo>
                  <a:lnTo>
                    <a:pt x="7"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0" name="Freeform 1037">
              <a:extLst>
                <a:ext uri="{FF2B5EF4-FFF2-40B4-BE49-F238E27FC236}">
                  <a16:creationId xmlns:a16="http://schemas.microsoft.com/office/drawing/2014/main" id="{71BC053F-FFED-48E3-8EAC-58D20381F4D1}"/>
                </a:ext>
              </a:extLst>
            </p:cNvPr>
            <p:cNvSpPr>
              <a:spLocks/>
            </p:cNvSpPr>
            <p:nvPr/>
          </p:nvSpPr>
          <p:spPr bwMode="auto">
            <a:xfrm>
              <a:off x="10263392" y="3799542"/>
              <a:ext cx="287888" cy="1040439"/>
            </a:xfrm>
            <a:custGeom>
              <a:avLst/>
              <a:gdLst>
                <a:gd name="T0" fmla="*/ 15 w 114"/>
                <a:gd name="T1" fmla="*/ 412 h 412"/>
                <a:gd name="T2" fmla="*/ 0 w 114"/>
                <a:gd name="T3" fmla="*/ 408 h 412"/>
                <a:gd name="T4" fmla="*/ 99 w 114"/>
                <a:gd name="T5" fmla="*/ 0 h 412"/>
                <a:gd name="T6" fmla="*/ 114 w 114"/>
                <a:gd name="T7" fmla="*/ 4 h 412"/>
                <a:gd name="T8" fmla="*/ 15 w 114"/>
                <a:gd name="T9" fmla="*/ 412 h 412"/>
              </a:gdLst>
              <a:ahLst/>
              <a:cxnLst>
                <a:cxn ang="0">
                  <a:pos x="T0" y="T1"/>
                </a:cxn>
                <a:cxn ang="0">
                  <a:pos x="T2" y="T3"/>
                </a:cxn>
                <a:cxn ang="0">
                  <a:pos x="T4" y="T5"/>
                </a:cxn>
                <a:cxn ang="0">
                  <a:pos x="T6" y="T7"/>
                </a:cxn>
                <a:cxn ang="0">
                  <a:pos x="T8" y="T9"/>
                </a:cxn>
              </a:cxnLst>
              <a:rect l="0" t="0" r="r" b="b"/>
              <a:pathLst>
                <a:path w="114" h="412">
                  <a:moveTo>
                    <a:pt x="15" y="412"/>
                  </a:moveTo>
                  <a:lnTo>
                    <a:pt x="0" y="408"/>
                  </a:lnTo>
                  <a:lnTo>
                    <a:pt x="99" y="0"/>
                  </a:lnTo>
                  <a:lnTo>
                    <a:pt x="114" y="4"/>
                  </a:lnTo>
                  <a:lnTo>
                    <a:pt x="1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1" name="Freeform 1038">
              <a:extLst>
                <a:ext uri="{FF2B5EF4-FFF2-40B4-BE49-F238E27FC236}">
                  <a16:creationId xmlns:a16="http://schemas.microsoft.com/office/drawing/2014/main" id="{5F118BF7-9702-4D64-A03B-7C0C167AFA65}"/>
                </a:ext>
              </a:extLst>
            </p:cNvPr>
            <p:cNvSpPr>
              <a:spLocks/>
            </p:cNvSpPr>
            <p:nvPr/>
          </p:nvSpPr>
          <p:spPr bwMode="auto">
            <a:xfrm>
              <a:off x="12132139" y="4067229"/>
              <a:ext cx="1073267" cy="330820"/>
            </a:xfrm>
            <a:custGeom>
              <a:avLst/>
              <a:gdLst>
                <a:gd name="T0" fmla="*/ 421 w 425"/>
                <a:gd name="T1" fmla="*/ 131 h 131"/>
                <a:gd name="T2" fmla="*/ 0 w 425"/>
                <a:gd name="T3" fmla="*/ 15 h 131"/>
                <a:gd name="T4" fmla="*/ 4 w 425"/>
                <a:gd name="T5" fmla="*/ 0 h 131"/>
                <a:gd name="T6" fmla="*/ 425 w 425"/>
                <a:gd name="T7" fmla="*/ 116 h 131"/>
                <a:gd name="T8" fmla="*/ 421 w 425"/>
                <a:gd name="T9" fmla="*/ 131 h 131"/>
              </a:gdLst>
              <a:ahLst/>
              <a:cxnLst>
                <a:cxn ang="0">
                  <a:pos x="T0" y="T1"/>
                </a:cxn>
                <a:cxn ang="0">
                  <a:pos x="T2" y="T3"/>
                </a:cxn>
                <a:cxn ang="0">
                  <a:pos x="T4" y="T5"/>
                </a:cxn>
                <a:cxn ang="0">
                  <a:pos x="T6" y="T7"/>
                </a:cxn>
                <a:cxn ang="0">
                  <a:pos x="T8" y="T9"/>
                </a:cxn>
              </a:cxnLst>
              <a:rect l="0" t="0" r="r" b="b"/>
              <a:pathLst>
                <a:path w="425" h="131">
                  <a:moveTo>
                    <a:pt x="421" y="131"/>
                  </a:moveTo>
                  <a:lnTo>
                    <a:pt x="0" y="15"/>
                  </a:lnTo>
                  <a:lnTo>
                    <a:pt x="4" y="0"/>
                  </a:lnTo>
                  <a:lnTo>
                    <a:pt x="425" y="116"/>
                  </a:lnTo>
                  <a:lnTo>
                    <a:pt x="421"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2" name="Freeform 1039">
              <a:extLst>
                <a:ext uri="{FF2B5EF4-FFF2-40B4-BE49-F238E27FC236}">
                  <a16:creationId xmlns:a16="http://schemas.microsoft.com/office/drawing/2014/main" id="{EEA51057-315E-4F41-8BEB-AAAA25F09113}"/>
                </a:ext>
              </a:extLst>
            </p:cNvPr>
            <p:cNvSpPr>
              <a:spLocks/>
            </p:cNvSpPr>
            <p:nvPr/>
          </p:nvSpPr>
          <p:spPr bwMode="auto">
            <a:xfrm>
              <a:off x="12771049" y="5229506"/>
              <a:ext cx="777804" cy="185130"/>
            </a:xfrm>
            <a:custGeom>
              <a:avLst/>
              <a:gdLst>
                <a:gd name="T0" fmla="*/ 4 w 406"/>
                <a:gd name="T1" fmla="*/ 105 h 105"/>
                <a:gd name="T2" fmla="*/ 0 w 406"/>
                <a:gd name="T3" fmla="*/ 90 h 105"/>
                <a:gd name="T4" fmla="*/ 402 w 406"/>
                <a:gd name="T5" fmla="*/ 0 h 105"/>
                <a:gd name="T6" fmla="*/ 406 w 406"/>
                <a:gd name="T7" fmla="*/ 15 h 105"/>
                <a:gd name="T8" fmla="*/ 4 w 406"/>
                <a:gd name="T9" fmla="*/ 105 h 105"/>
              </a:gdLst>
              <a:ahLst/>
              <a:cxnLst>
                <a:cxn ang="0">
                  <a:pos x="T0" y="T1"/>
                </a:cxn>
                <a:cxn ang="0">
                  <a:pos x="T2" y="T3"/>
                </a:cxn>
                <a:cxn ang="0">
                  <a:pos x="T4" y="T5"/>
                </a:cxn>
                <a:cxn ang="0">
                  <a:pos x="T6" y="T7"/>
                </a:cxn>
                <a:cxn ang="0">
                  <a:pos x="T8" y="T9"/>
                </a:cxn>
              </a:cxnLst>
              <a:rect l="0" t="0" r="r" b="b"/>
              <a:pathLst>
                <a:path w="406" h="105">
                  <a:moveTo>
                    <a:pt x="4" y="105"/>
                  </a:moveTo>
                  <a:lnTo>
                    <a:pt x="0" y="90"/>
                  </a:lnTo>
                  <a:lnTo>
                    <a:pt x="402" y="0"/>
                  </a:lnTo>
                  <a:lnTo>
                    <a:pt x="406" y="15"/>
                  </a:lnTo>
                  <a:lnTo>
                    <a:pt x="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3" name="Freeform 1040">
              <a:extLst>
                <a:ext uri="{FF2B5EF4-FFF2-40B4-BE49-F238E27FC236}">
                  <a16:creationId xmlns:a16="http://schemas.microsoft.com/office/drawing/2014/main" id="{C4C93511-36FB-4323-9D46-1B29FDA8735E}"/>
                </a:ext>
              </a:extLst>
            </p:cNvPr>
            <p:cNvSpPr>
              <a:spLocks/>
            </p:cNvSpPr>
            <p:nvPr/>
          </p:nvSpPr>
          <p:spPr bwMode="auto">
            <a:xfrm>
              <a:off x="12493263" y="4362692"/>
              <a:ext cx="719720" cy="601031"/>
            </a:xfrm>
            <a:custGeom>
              <a:avLst/>
              <a:gdLst>
                <a:gd name="T0" fmla="*/ 10 w 285"/>
                <a:gd name="T1" fmla="*/ 238 h 238"/>
                <a:gd name="T2" fmla="*/ 0 w 285"/>
                <a:gd name="T3" fmla="*/ 226 h 238"/>
                <a:gd name="T4" fmla="*/ 275 w 285"/>
                <a:gd name="T5" fmla="*/ 0 h 238"/>
                <a:gd name="T6" fmla="*/ 285 w 285"/>
                <a:gd name="T7" fmla="*/ 12 h 238"/>
                <a:gd name="T8" fmla="*/ 10 w 285"/>
                <a:gd name="T9" fmla="*/ 238 h 238"/>
              </a:gdLst>
              <a:ahLst/>
              <a:cxnLst>
                <a:cxn ang="0">
                  <a:pos x="T0" y="T1"/>
                </a:cxn>
                <a:cxn ang="0">
                  <a:pos x="T2" y="T3"/>
                </a:cxn>
                <a:cxn ang="0">
                  <a:pos x="T4" y="T5"/>
                </a:cxn>
                <a:cxn ang="0">
                  <a:pos x="T6" y="T7"/>
                </a:cxn>
                <a:cxn ang="0">
                  <a:pos x="T8" y="T9"/>
                </a:cxn>
              </a:cxnLst>
              <a:rect l="0" t="0" r="r" b="b"/>
              <a:pathLst>
                <a:path w="285" h="238">
                  <a:moveTo>
                    <a:pt x="10" y="238"/>
                  </a:moveTo>
                  <a:lnTo>
                    <a:pt x="0" y="226"/>
                  </a:lnTo>
                  <a:lnTo>
                    <a:pt x="275" y="0"/>
                  </a:lnTo>
                  <a:lnTo>
                    <a:pt x="285" y="12"/>
                  </a:lnTo>
                  <a:lnTo>
                    <a:pt x="10"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4" name="Rectangle 1041">
              <a:extLst>
                <a:ext uri="{FF2B5EF4-FFF2-40B4-BE49-F238E27FC236}">
                  <a16:creationId xmlns:a16="http://schemas.microsoft.com/office/drawing/2014/main" id="{72F1EB54-D5B7-4808-8B5D-36AF5AA8467B}"/>
                </a:ext>
              </a:extLst>
            </p:cNvPr>
            <p:cNvSpPr>
              <a:spLocks noChangeArrowheads="1"/>
            </p:cNvSpPr>
            <p:nvPr/>
          </p:nvSpPr>
          <p:spPr bwMode="auto">
            <a:xfrm>
              <a:off x="12116986" y="4084906"/>
              <a:ext cx="45719" cy="7504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5" name="Freeform 1042">
              <a:extLst>
                <a:ext uri="{FF2B5EF4-FFF2-40B4-BE49-F238E27FC236}">
                  <a16:creationId xmlns:a16="http://schemas.microsoft.com/office/drawing/2014/main" id="{196FE87F-B0D9-4ED8-84C4-E9CCBF59B6FC}"/>
                </a:ext>
              </a:extLst>
            </p:cNvPr>
            <p:cNvSpPr>
              <a:spLocks/>
            </p:cNvSpPr>
            <p:nvPr/>
          </p:nvSpPr>
          <p:spPr bwMode="auto">
            <a:xfrm>
              <a:off x="11258372" y="4297035"/>
              <a:ext cx="484865" cy="628382"/>
            </a:xfrm>
            <a:custGeom>
              <a:avLst/>
              <a:gdLst>
                <a:gd name="T0" fmla="*/ 171 w 184"/>
                <a:gd name="T1" fmla="*/ 252 h 252"/>
                <a:gd name="T2" fmla="*/ 0 w 184"/>
                <a:gd name="T3" fmla="*/ 9 h 252"/>
                <a:gd name="T4" fmla="*/ 12 w 184"/>
                <a:gd name="T5" fmla="*/ 0 h 252"/>
                <a:gd name="T6" fmla="*/ 184 w 184"/>
                <a:gd name="T7" fmla="*/ 243 h 252"/>
                <a:gd name="T8" fmla="*/ 171 w 184"/>
                <a:gd name="T9" fmla="*/ 252 h 252"/>
              </a:gdLst>
              <a:ahLst/>
              <a:cxnLst>
                <a:cxn ang="0">
                  <a:pos x="T0" y="T1"/>
                </a:cxn>
                <a:cxn ang="0">
                  <a:pos x="T2" y="T3"/>
                </a:cxn>
                <a:cxn ang="0">
                  <a:pos x="T4" y="T5"/>
                </a:cxn>
                <a:cxn ang="0">
                  <a:pos x="T6" y="T7"/>
                </a:cxn>
                <a:cxn ang="0">
                  <a:pos x="T8" y="T9"/>
                </a:cxn>
              </a:cxnLst>
              <a:rect l="0" t="0" r="r" b="b"/>
              <a:pathLst>
                <a:path w="184" h="252">
                  <a:moveTo>
                    <a:pt x="171" y="252"/>
                  </a:moveTo>
                  <a:lnTo>
                    <a:pt x="0" y="9"/>
                  </a:lnTo>
                  <a:lnTo>
                    <a:pt x="12" y="0"/>
                  </a:lnTo>
                  <a:lnTo>
                    <a:pt x="184" y="243"/>
                  </a:lnTo>
                  <a:lnTo>
                    <a:pt x="171"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6" name="Freeform 1043">
              <a:extLst>
                <a:ext uri="{FF2B5EF4-FFF2-40B4-BE49-F238E27FC236}">
                  <a16:creationId xmlns:a16="http://schemas.microsoft.com/office/drawing/2014/main" id="{AD833A63-660D-49C6-A204-792487C537CE}"/>
                </a:ext>
              </a:extLst>
            </p:cNvPr>
            <p:cNvSpPr>
              <a:spLocks/>
            </p:cNvSpPr>
            <p:nvPr/>
          </p:nvSpPr>
          <p:spPr bwMode="auto">
            <a:xfrm>
              <a:off x="10278543" y="4814728"/>
              <a:ext cx="1310650" cy="333301"/>
            </a:xfrm>
            <a:custGeom>
              <a:avLst/>
              <a:gdLst>
                <a:gd name="T0" fmla="*/ 550 w 553"/>
                <a:gd name="T1" fmla="*/ 128 h 128"/>
                <a:gd name="T2" fmla="*/ 0 w 553"/>
                <a:gd name="T3" fmla="*/ 16 h 128"/>
                <a:gd name="T4" fmla="*/ 3 w 553"/>
                <a:gd name="T5" fmla="*/ 0 h 128"/>
                <a:gd name="T6" fmla="*/ 553 w 553"/>
                <a:gd name="T7" fmla="*/ 113 h 128"/>
                <a:gd name="T8" fmla="*/ 550 w 553"/>
                <a:gd name="T9" fmla="*/ 128 h 128"/>
              </a:gdLst>
              <a:ahLst/>
              <a:cxnLst>
                <a:cxn ang="0">
                  <a:pos x="T0" y="T1"/>
                </a:cxn>
                <a:cxn ang="0">
                  <a:pos x="T2" y="T3"/>
                </a:cxn>
                <a:cxn ang="0">
                  <a:pos x="T4" y="T5"/>
                </a:cxn>
                <a:cxn ang="0">
                  <a:pos x="T6" y="T7"/>
                </a:cxn>
                <a:cxn ang="0">
                  <a:pos x="T8" y="T9"/>
                </a:cxn>
              </a:cxnLst>
              <a:rect l="0" t="0" r="r" b="b"/>
              <a:pathLst>
                <a:path w="553" h="128">
                  <a:moveTo>
                    <a:pt x="550" y="128"/>
                  </a:moveTo>
                  <a:lnTo>
                    <a:pt x="0" y="16"/>
                  </a:lnTo>
                  <a:lnTo>
                    <a:pt x="3" y="0"/>
                  </a:lnTo>
                  <a:lnTo>
                    <a:pt x="553" y="113"/>
                  </a:lnTo>
                  <a:lnTo>
                    <a:pt x="55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grpSp>
      <p:sp>
        <p:nvSpPr>
          <p:cNvPr id="67" name="Freeform 1053">
            <a:extLst>
              <a:ext uri="{FF2B5EF4-FFF2-40B4-BE49-F238E27FC236}">
                <a16:creationId xmlns:a16="http://schemas.microsoft.com/office/drawing/2014/main" id="{DB90660F-7188-45C5-B00A-5D74AAE8394A}"/>
              </a:ext>
            </a:extLst>
          </p:cNvPr>
          <p:cNvSpPr>
            <a:spLocks/>
          </p:cNvSpPr>
          <p:nvPr/>
        </p:nvSpPr>
        <p:spPr bwMode="auto">
          <a:xfrm>
            <a:off x="19270663" y="6442075"/>
            <a:ext cx="2182812" cy="2679700"/>
          </a:xfrm>
          <a:custGeom>
            <a:avLst/>
            <a:gdLst>
              <a:gd name="T0" fmla="*/ 265 w 521"/>
              <a:gd name="T1" fmla="*/ 0 h 638"/>
              <a:gd name="T2" fmla="*/ 54 w 521"/>
              <a:gd name="T3" fmla="*/ 117 h 638"/>
              <a:gd name="T4" fmla="*/ 41 w 521"/>
              <a:gd name="T5" fmla="*/ 251 h 638"/>
              <a:gd name="T6" fmla="*/ 0 w 521"/>
              <a:gd name="T7" fmla="*/ 391 h 638"/>
              <a:gd name="T8" fmla="*/ 48 w 521"/>
              <a:gd name="T9" fmla="*/ 413 h 638"/>
              <a:gd name="T10" fmla="*/ 34 w 521"/>
              <a:gd name="T11" fmla="*/ 444 h 638"/>
              <a:gd name="T12" fmla="*/ 52 w 521"/>
              <a:gd name="T13" fmla="*/ 459 h 638"/>
              <a:gd name="T14" fmla="*/ 37 w 521"/>
              <a:gd name="T15" fmla="*/ 470 h 638"/>
              <a:gd name="T16" fmla="*/ 49 w 521"/>
              <a:gd name="T17" fmla="*/ 507 h 638"/>
              <a:gd name="T18" fmla="*/ 49 w 521"/>
              <a:gd name="T19" fmla="*/ 506 h 638"/>
              <a:gd name="T20" fmla="*/ 74 w 521"/>
              <a:gd name="T21" fmla="*/ 556 h 638"/>
              <a:gd name="T22" fmla="*/ 180 w 521"/>
              <a:gd name="T23" fmla="*/ 544 h 638"/>
              <a:gd name="T24" fmla="*/ 180 w 521"/>
              <a:gd name="T25" fmla="*/ 638 h 638"/>
              <a:gd name="T26" fmla="*/ 423 w 521"/>
              <a:gd name="T27" fmla="*/ 638 h 638"/>
              <a:gd name="T28" fmla="*/ 416 w 521"/>
              <a:gd name="T29" fmla="*/ 504 h 638"/>
              <a:gd name="T30" fmla="*/ 521 w 521"/>
              <a:gd name="T31" fmla="*/ 265 h 638"/>
              <a:gd name="T32" fmla="*/ 265 w 521"/>
              <a:gd name="T33"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1" h="638">
                <a:moveTo>
                  <a:pt x="265" y="0"/>
                </a:moveTo>
                <a:cubicBezTo>
                  <a:pt x="158" y="0"/>
                  <a:pt x="92" y="39"/>
                  <a:pt x="54" y="117"/>
                </a:cubicBezTo>
                <a:cubicBezTo>
                  <a:pt x="38" y="149"/>
                  <a:pt x="27" y="237"/>
                  <a:pt x="41" y="251"/>
                </a:cubicBezTo>
                <a:cubicBezTo>
                  <a:pt x="71" y="281"/>
                  <a:pt x="0" y="345"/>
                  <a:pt x="0" y="391"/>
                </a:cubicBezTo>
                <a:cubicBezTo>
                  <a:pt x="0" y="417"/>
                  <a:pt x="37" y="403"/>
                  <a:pt x="48" y="413"/>
                </a:cubicBezTo>
                <a:cubicBezTo>
                  <a:pt x="57" y="423"/>
                  <a:pt x="34" y="438"/>
                  <a:pt x="34" y="444"/>
                </a:cubicBezTo>
                <a:cubicBezTo>
                  <a:pt x="34" y="456"/>
                  <a:pt x="45" y="459"/>
                  <a:pt x="52" y="459"/>
                </a:cubicBezTo>
                <a:cubicBezTo>
                  <a:pt x="52" y="459"/>
                  <a:pt x="37" y="458"/>
                  <a:pt x="37" y="470"/>
                </a:cubicBezTo>
                <a:cubicBezTo>
                  <a:pt x="37" y="485"/>
                  <a:pt x="50" y="478"/>
                  <a:pt x="49" y="507"/>
                </a:cubicBezTo>
                <a:cubicBezTo>
                  <a:pt x="49" y="506"/>
                  <a:pt x="49" y="506"/>
                  <a:pt x="49" y="506"/>
                </a:cubicBezTo>
                <a:cubicBezTo>
                  <a:pt x="46" y="528"/>
                  <a:pt x="46" y="556"/>
                  <a:pt x="74" y="556"/>
                </a:cubicBezTo>
                <a:cubicBezTo>
                  <a:pt x="108" y="556"/>
                  <a:pt x="148" y="533"/>
                  <a:pt x="180" y="544"/>
                </a:cubicBezTo>
                <a:cubicBezTo>
                  <a:pt x="203" y="551"/>
                  <a:pt x="196" y="622"/>
                  <a:pt x="180" y="638"/>
                </a:cubicBezTo>
                <a:cubicBezTo>
                  <a:pt x="423" y="638"/>
                  <a:pt x="423" y="638"/>
                  <a:pt x="423" y="638"/>
                </a:cubicBezTo>
                <a:cubicBezTo>
                  <a:pt x="423" y="638"/>
                  <a:pt x="386" y="595"/>
                  <a:pt x="416" y="504"/>
                </a:cubicBezTo>
                <a:cubicBezTo>
                  <a:pt x="438" y="437"/>
                  <a:pt x="521" y="448"/>
                  <a:pt x="521" y="265"/>
                </a:cubicBezTo>
                <a:cubicBezTo>
                  <a:pt x="521" y="119"/>
                  <a:pt x="422" y="0"/>
                  <a:pt x="265" y="0"/>
                </a:cubicBezTo>
                <a:close/>
              </a:path>
            </a:pathLst>
          </a:custGeom>
          <a:solidFill>
            <a:schemeClr val="bg1"/>
          </a:solidFill>
          <a:ln>
            <a:noFill/>
          </a:ln>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grpSp>
        <p:nvGrpSpPr>
          <p:cNvPr id="4" name="Group 3">
            <a:extLst>
              <a:ext uri="{FF2B5EF4-FFF2-40B4-BE49-F238E27FC236}">
                <a16:creationId xmlns:a16="http://schemas.microsoft.com/office/drawing/2014/main" id="{96EEB2E0-69A3-4C09-A641-416D8848C93F}"/>
              </a:ext>
            </a:extLst>
          </p:cNvPr>
          <p:cNvGrpSpPr/>
          <p:nvPr/>
        </p:nvGrpSpPr>
        <p:grpSpPr>
          <a:xfrm>
            <a:off x="17155900" y="4144117"/>
            <a:ext cx="6684386" cy="3123901"/>
            <a:chOff x="17155900" y="4144117"/>
            <a:chExt cx="6684386" cy="3123901"/>
          </a:xfrm>
          <a:solidFill>
            <a:schemeClr val="bg1"/>
          </a:solidFill>
        </p:grpSpPr>
        <p:sp>
          <p:nvSpPr>
            <p:cNvPr id="69" name="Oval 1044">
              <a:extLst>
                <a:ext uri="{FF2B5EF4-FFF2-40B4-BE49-F238E27FC236}">
                  <a16:creationId xmlns:a16="http://schemas.microsoft.com/office/drawing/2014/main" id="{CAA7AE3C-4DE0-4C9F-81DF-ADD20C71503B}"/>
                </a:ext>
              </a:extLst>
            </p:cNvPr>
            <p:cNvSpPr>
              <a:spLocks noChangeArrowheads="1"/>
            </p:cNvSpPr>
            <p:nvPr/>
          </p:nvSpPr>
          <p:spPr bwMode="auto">
            <a:xfrm>
              <a:off x="20237414" y="5072383"/>
              <a:ext cx="296706" cy="2967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0" name="Oval 1045">
              <a:extLst>
                <a:ext uri="{FF2B5EF4-FFF2-40B4-BE49-F238E27FC236}">
                  <a16:creationId xmlns:a16="http://schemas.microsoft.com/office/drawing/2014/main" id="{560181BA-8D49-4E1F-9644-FF392FFD9720}"/>
                </a:ext>
              </a:extLst>
            </p:cNvPr>
            <p:cNvSpPr>
              <a:spLocks noChangeArrowheads="1"/>
            </p:cNvSpPr>
            <p:nvPr/>
          </p:nvSpPr>
          <p:spPr bwMode="auto">
            <a:xfrm>
              <a:off x="22013420" y="5581024"/>
              <a:ext cx="330618" cy="326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1" name="Oval 1046">
              <a:extLst>
                <a:ext uri="{FF2B5EF4-FFF2-40B4-BE49-F238E27FC236}">
                  <a16:creationId xmlns:a16="http://schemas.microsoft.com/office/drawing/2014/main" id="{E38406E4-6CBE-49A1-8192-F18A003927B6}"/>
                </a:ext>
              </a:extLst>
            </p:cNvPr>
            <p:cNvSpPr>
              <a:spLocks noChangeArrowheads="1"/>
            </p:cNvSpPr>
            <p:nvPr/>
          </p:nvSpPr>
          <p:spPr bwMode="auto">
            <a:xfrm>
              <a:off x="21941361" y="4144117"/>
              <a:ext cx="330618" cy="3306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2" name="Oval 1047">
              <a:extLst>
                <a:ext uri="{FF2B5EF4-FFF2-40B4-BE49-F238E27FC236}">
                  <a16:creationId xmlns:a16="http://schemas.microsoft.com/office/drawing/2014/main" id="{E354E13B-9FED-425C-B59F-7844A06276B2}"/>
                </a:ext>
              </a:extLst>
            </p:cNvPr>
            <p:cNvSpPr>
              <a:spLocks noChangeArrowheads="1"/>
            </p:cNvSpPr>
            <p:nvPr/>
          </p:nvSpPr>
          <p:spPr bwMode="auto">
            <a:xfrm>
              <a:off x="23598681" y="5508968"/>
              <a:ext cx="241605" cy="2373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3" name="Oval 1048">
              <a:extLst>
                <a:ext uri="{FF2B5EF4-FFF2-40B4-BE49-F238E27FC236}">
                  <a16:creationId xmlns:a16="http://schemas.microsoft.com/office/drawing/2014/main" id="{AE666B30-F41E-47F7-8C21-78886EBFF6F5}"/>
                </a:ext>
              </a:extLst>
            </p:cNvPr>
            <p:cNvSpPr>
              <a:spLocks noChangeArrowheads="1"/>
            </p:cNvSpPr>
            <p:nvPr/>
          </p:nvSpPr>
          <p:spPr bwMode="auto">
            <a:xfrm>
              <a:off x="18817459" y="5504729"/>
              <a:ext cx="241605" cy="2416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4" name="Oval 1049">
              <a:extLst>
                <a:ext uri="{FF2B5EF4-FFF2-40B4-BE49-F238E27FC236}">
                  <a16:creationId xmlns:a16="http://schemas.microsoft.com/office/drawing/2014/main" id="{CE2D993C-ADAA-4E82-8220-83662BDD54DD}"/>
                </a:ext>
              </a:extLst>
            </p:cNvPr>
            <p:cNvSpPr>
              <a:spLocks noChangeArrowheads="1"/>
            </p:cNvSpPr>
            <p:nvPr/>
          </p:nvSpPr>
          <p:spPr bwMode="auto">
            <a:xfrm>
              <a:off x="20245891" y="4169548"/>
              <a:ext cx="279754" cy="2797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5" name="Oval 1050">
              <a:extLst>
                <a:ext uri="{FF2B5EF4-FFF2-40B4-BE49-F238E27FC236}">
                  <a16:creationId xmlns:a16="http://schemas.microsoft.com/office/drawing/2014/main" id="{EE05E095-8E38-46B5-B38B-69BB494F31BA}"/>
                </a:ext>
              </a:extLst>
            </p:cNvPr>
            <p:cNvSpPr>
              <a:spLocks noChangeArrowheads="1"/>
            </p:cNvSpPr>
            <p:nvPr/>
          </p:nvSpPr>
          <p:spPr bwMode="auto">
            <a:xfrm>
              <a:off x="17155900" y="6365181"/>
              <a:ext cx="241605" cy="2373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6" name="Oval 1051">
              <a:extLst>
                <a:ext uri="{FF2B5EF4-FFF2-40B4-BE49-F238E27FC236}">
                  <a16:creationId xmlns:a16="http://schemas.microsoft.com/office/drawing/2014/main" id="{329D891D-320F-47C0-8A29-3B3F35D938DB}"/>
                </a:ext>
              </a:extLst>
            </p:cNvPr>
            <p:cNvSpPr>
              <a:spLocks noChangeArrowheads="1"/>
            </p:cNvSpPr>
            <p:nvPr/>
          </p:nvSpPr>
          <p:spPr bwMode="auto">
            <a:xfrm>
              <a:off x="22632266" y="7026413"/>
              <a:ext cx="233127" cy="2416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7" name="Oval 1052">
              <a:extLst>
                <a:ext uri="{FF2B5EF4-FFF2-40B4-BE49-F238E27FC236}">
                  <a16:creationId xmlns:a16="http://schemas.microsoft.com/office/drawing/2014/main" id="{59F6352B-2FFF-4F7E-9531-30E0817FBB67}"/>
                </a:ext>
              </a:extLst>
            </p:cNvPr>
            <p:cNvSpPr>
              <a:spLocks noChangeArrowheads="1"/>
            </p:cNvSpPr>
            <p:nvPr/>
          </p:nvSpPr>
          <p:spPr bwMode="auto">
            <a:xfrm>
              <a:off x="17575528" y="4661234"/>
              <a:ext cx="237366" cy="2373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grpSp>
    </p:spTree>
    <p:extLst>
      <p:ext uri="{BB962C8B-B14F-4D97-AF65-F5344CB8AC3E}">
        <p14:creationId xmlns:p14="http://schemas.microsoft.com/office/powerpoint/2010/main" val="24708223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13">
            <a:extLst>
              <a:ext uri="{FF2B5EF4-FFF2-40B4-BE49-F238E27FC236}">
                <a16:creationId xmlns:a16="http://schemas.microsoft.com/office/drawing/2014/main" id="{879EF7E9-4964-40A7-B5AE-EF737779C37B}"/>
              </a:ext>
            </a:extLst>
          </p:cNvPr>
          <p:cNvSpPr txBox="1">
            <a:spLocks noChangeArrowheads="1"/>
          </p:cNvSpPr>
          <p:nvPr/>
        </p:nvSpPr>
        <p:spPr bwMode="auto">
          <a:xfrm>
            <a:off x="13163550" y="5664200"/>
            <a:ext cx="9072563"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Light"/>
                <a:ea typeface="Nunito Light"/>
                <a:cs typeface="Nunito Light"/>
              </a:rPr>
              <a:t>Content itself is what the end-user derives value from also can refer to the information provided through the medium, the way in which the information was presented, as well as the added features included in the medium in which that information was delivered. The medium, however, provides little to no value to the end-user without the information and experiences that make</a:t>
            </a:r>
          </a:p>
        </p:txBody>
      </p:sp>
      <p:sp>
        <p:nvSpPr>
          <p:cNvPr id="15" name="TextBox 14">
            <a:extLst>
              <a:ext uri="{FF2B5EF4-FFF2-40B4-BE49-F238E27FC236}">
                <a16:creationId xmlns:a16="http://schemas.microsoft.com/office/drawing/2014/main" id="{7B078C7D-D831-49B9-A855-10A6E2AA44CF}"/>
              </a:ext>
            </a:extLst>
          </p:cNvPr>
          <p:cNvSpPr txBox="1"/>
          <p:nvPr/>
        </p:nvSpPr>
        <p:spPr>
          <a:xfrm>
            <a:off x="13163550" y="4552950"/>
            <a:ext cx="3338513" cy="830263"/>
          </a:xfrm>
          <a:prstGeom prst="rect">
            <a:avLst/>
          </a:prstGeom>
          <a:noFill/>
        </p:spPr>
        <p:txBody>
          <a:bodyPr wrap="none">
            <a:spAutoFit/>
          </a:bodyPr>
          <a:lstStyle/>
          <a:p>
            <a:pPr defTabSz="1828434" eaLnBrk="1" fontAlgn="auto" hangingPunct="1">
              <a:spcBef>
                <a:spcPts val="0"/>
              </a:spcBef>
              <a:spcAft>
                <a:spcPts val="0"/>
              </a:spcAft>
              <a:defRPr/>
            </a:pPr>
            <a:r>
              <a:rPr lang="en-US" sz="4800" spc="300" dirty="0">
                <a:solidFill>
                  <a:schemeClr val="tx2"/>
                </a:solidFill>
                <a:latin typeface="Nunito" charset="0"/>
                <a:ea typeface="Nunito" charset="0"/>
                <a:cs typeface="Nunito" charset="0"/>
              </a:rPr>
              <a:t>Content B</a:t>
            </a:r>
          </a:p>
        </p:txBody>
      </p:sp>
      <p:sp>
        <p:nvSpPr>
          <p:cNvPr id="24579" name="TextBox 15">
            <a:extLst>
              <a:ext uri="{FF2B5EF4-FFF2-40B4-BE49-F238E27FC236}">
                <a16:creationId xmlns:a16="http://schemas.microsoft.com/office/drawing/2014/main" id="{F19FFDC3-40B5-4026-B14C-D8830C24F021}"/>
              </a:ext>
            </a:extLst>
          </p:cNvPr>
          <p:cNvSpPr txBox="1">
            <a:spLocks noChangeArrowheads="1"/>
          </p:cNvSpPr>
          <p:nvPr/>
        </p:nvSpPr>
        <p:spPr bwMode="auto">
          <a:xfrm>
            <a:off x="2508250" y="5664200"/>
            <a:ext cx="8942388"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Light"/>
                <a:ea typeface="Nunito Light"/>
                <a:cs typeface="Nunito Light"/>
              </a:rPr>
              <a:t>Content itself is what the end-user derives value from also can refer to the information provided through the medium, the way in which the information was presented, as well as the added features included in the medium in which that information was delivered. The medium, however, provides little to no value to the end-user without the information and experiences that make</a:t>
            </a:r>
          </a:p>
        </p:txBody>
      </p:sp>
      <p:sp>
        <p:nvSpPr>
          <p:cNvPr id="17" name="TextBox 16">
            <a:extLst>
              <a:ext uri="{FF2B5EF4-FFF2-40B4-BE49-F238E27FC236}">
                <a16:creationId xmlns:a16="http://schemas.microsoft.com/office/drawing/2014/main" id="{905B8F2F-101F-4F77-80F0-79060B0DC550}"/>
              </a:ext>
            </a:extLst>
          </p:cNvPr>
          <p:cNvSpPr txBox="1"/>
          <p:nvPr/>
        </p:nvSpPr>
        <p:spPr>
          <a:xfrm>
            <a:off x="2508250" y="4552950"/>
            <a:ext cx="3371850" cy="830263"/>
          </a:xfrm>
          <a:prstGeom prst="rect">
            <a:avLst/>
          </a:prstGeom>
          <a:noFill/>
        </p:spPr>
        <p:txBody>
          <a:bodyPr wrap="none">
            <a:spAutoFit/>
          </a:bodyPr>
          <a:lstStyle/>
          <a:p>
            <a:pPr defTabSz="1828434" eaLnBrk="1" fontAlgn="auto" hangingPunct="1">
              <a:spcBef>
                <a:spcPts val="0"/>
              </a:spcBef>
              <a:spcAft>
                <a:spcPts val="0"/>
              </a:spcAft>
              <a:defRPr/>
            </a:pPr>
            <a:r>
              <a:rPr lang="en-US" sz="4800" spc="300" dirty="0">
                <a:solidFill>
                  <a:schemeClr val="tx2"/>
                </a:solidFill>
                <a:latin typeface="Nunito" charset="0"/>
                <a:ea typeface="Nunito" charset="0"/>
                <a:cs typeface="Nunito" charset="0"/>
              </a:rPr>
              <a:t>Content A</a:t>
            </a:r>
          </a:p>
        </p:txBody>
      </p:sp>
      <p:sp>
        <p:nvSpPr>
          <p:cNvPr id="7" name="TextBox 6">
            <a:extLst>
              <a:ext uri="{FF2B5EF4-FFF2-40B4-BE49-F238E27FC236}">
                <a16:creationId xmlns:a16="http://schemas.microsoft.com/office/drawing/2014/main" id="{D8359428-B07C-47C3-A99F-33705803E725}"/>
              </a:ext>
            </a:extLst>
          </p:cNvPr>
          <p:cNvSpPr txBox="1"/>
          <p:nvPr/>
        </p:nvSpPr>
        <p:spPr>
          <a:xfrm>
            <a:off x="3984625" y="1241425"/>
            <a:ext cx="16443325"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CONTENT IN TWO COLUMNS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0F3667-BDF3-4AF9-B6DD-308AC6615C83}"/>
              </a:ext>
            </a:extLst>
          </p:cNvPr>
          <p:cNvSpPr txBox="1"/>
          <p:nvPr/>
        </p:nvSpPr>
        <p:spPr>
          <a:xfrm>
            <a:off x="4956175" y="8099425"/>
            <a:ext cx="9210675" cy="615950"/>
          </a:xfrm>
          <a:prstGeom prst="rect">
            <a:avLst/>
          </a:prstGeom>
          <a:noFill/>
        </p:spPr>
        <p:txBody>
          <a:bodyPr wrap="none">
            <a:spAutoFit/>
          </a:bodyPr>
          <a:lstStyle/>
          <a:p>
            <a:pPr defTabSz="1828434" eaLnBrk="1" fontAlgn="auto" hangingPunct="1">
              <a:spcBef>
                <a:spcPts val="0"/>
              </a:spcBef>
              <a:spcAft>
                <a:spcPts val="0"/>
              </a:spcAft>
              <a:defRPr/>
            </a:pPr>
            <a:r>
              <a:rPr lang="en-US" sz="3400" spc="300" dirty="0">
                <a:solidFill>
                  <a:schemeClr val="tx2"/>
                </a:solidFill>
                <a:latin typeface="Nunito" charset="0"/>
                <a:ea typeface="Nunito" charset="0"/>
                <a:cs typeface="Nunito" charset="0"/>
              </a:rPr>
              <a:t>Build better presentations in less time</a:t>
            </a:r>
          </a:p>
        </p:txBody>
      </p:sp>
      <p:sp>
        <p:nvSpPr>
          <p:cNvPr id="11" name="TextBox 10">
            <a:extLst>
              <a:ext uri="{FF2B5EF4-FFF2-40B4-BE49-F238E27FC236}">
                <a16:creationId xmlns:a16="http://schemas.microsoft.com/office/drawing/2014/main" id="{596AC016-058F-4CDF-8674-DF944518BF60}"/>
              </a:ext>
            </a:extLst>
          </p:cNvPr>
          <p:cNvSpPr txBox="1"/>
          <p:nvPr/>
        </p:nvSpPr>
        <p:spPr>
          <a:xfrm>
            <a:off x="4751388" y="4351338"/>
            <a:ext cx="10574337" cy="3748087"/>
          </a:xfrm>
          <a:prstGeom prst="rect">
            <a:avLst/>
          </a:prstGeom>
          <a:noFill/>
        </p:spPr>
        <p:txBody>
          <a:bodyPr wrap="none">
            <a:spAutoFit/>
          </a:bodyPr>
          <a:lstStyle/>
          <a:p>
            <a:pPr defTabSz="1828434" eaLnBrk="1" fontAlgn="auto" hangingPunct="1">
              <a:lnSpc>
                <a:spcPts val="14000"/>
              </a:lnSpc>
              <a:spcBef>
                <a:spcPts val="0"/>
              </a:spcBef>
              <a:spcAft>
                <a:spcPts val="0"/>
              </a:spcAft>
              <a:defRPr/>
            </a:pPr>
            <a:r>
              <a:rPr lang="en-US" sz="15000" b="1" spc="600" dirty="0">
                <a:solidFill>
                  <a:schemeClr val="tx2"/>
                </a:solidFill>
                <a:latin typeface="Nunito" charset="0"/>
                <a:ea typeface="Nunito" charset="0"/>
                <a:cs typeface="Nunito" charset="0"/>
              </a:rPr>
              <a:t>YOUR </a:t>
            </a:r>
          </a:p>
          <a:p>
            <a:pPr defTabSz="1828434" eaLnBrk="1" fontAlgn="auto" hangingPunct="1">
              <a:lnSpc>
                <a:spcPts val="14000"/>
              </a:lnSpc>
              <a:spcBef>
                <a:spcPts val="0"/>
              </a:spcBef>
              <a:spcAft>
                <a:spcPts val="0"/>
              </a:spcAft>
              <a:defRPr/>
            </a:pPr>
            <a:r>
              <a:rPr lang="en-US" sz="15000" b="1" spc="600" dirty="0">
                <a:solidFill>
                  <a:schemeClr val="tx2"/>
                </a:solidFill>
                <a:latin typeface="Nunito" charset="0"/>
                <a:ea typeface="Nunito" charset="0"/>
                <a:cs typeface="Nunito" charset="0"/>
              </a:rPr>
              <a:t>HEADLINE</a:t>
            </a:r>
          </a:p>
        </p:txBody>
      </p:sp>
      <p:grpSp>
        <p:nvGrpSpPr>
          <p:cNvPr id="16387" name="Group 1">
            <a:extLst>
              <a:ext uri="{FF2B5EF4-FFF2-40B4-BE49-F238E27FC236}">
                <a16:creationId xmlns:a16="http://schemas.microsoft.com/office/drawing/2014/main" id="{554CB337-99CC-4A64-9AB4-341D400A6CCD}"/>
              </a:ext>
            </a:extLst>
          </p:cNvPr>
          <p:cNvGrpSpPr>
            <a:grpSpLocks/>
          </p:cNvGrpSpPr>
          <p:nvPr/>
        </p:nvGrpSpPr>
        <p:grpSpPr bwMode="auto">
          <a:xfrm>
            <a:off x="-858838" y="4478338"/>
            <a:ext cx="4092576" cy="4232275"/>
            <a:chOff x="-858390" y="4477832"/>
            <a:chExt cx="4092370" cy="4233061"/>
          </a:xfrm>
        </p:grpSpPr>
        <p:sp>
          <p:nvSpPr>
            <p:cNvPr id="6" name="Freeform 5">
              <a:extLst>
                <a:ext uri="{FF2B5EF4-FFF2-40B4-BE49-F238E27FC236}">
                  <a16:creationId xmlns:a16="http://schemas.microsoft.com/office/drawing/2014/main" id="{A2AC13F1-C25A-4555-B0F7-4018385B32EE}"/>
                </a:ext>
              </a:extLst>
            </p:cNvPr>
            <p:cNvSpPr>
              <a:spLocks noChangeArrowheads="1"/>
            </p:cNvSpPr>
            <p:nvPr/>
          </p:nvSpPr>
          <p:spPr bwMode="auto">
            <a:xfrm>
              <a:off x="2098974" y="6975433"/>
              <a:ext cx="1135006" cy="1716407"/>
            </a:xfrm>
            <a:custGeom>
              <a:avLst/>
              <a:gdLst>
                <a:gd name="T0" fmla="*/ 0 w 1152"/>
                <a:gd name="T1" fmla="*/ 1739 h 1740"/>
                <a:gd name="T2" fmla="*/ 1151 w 1152"/>
                <a:gd name="T3" fmla="*/ 918 h 1740"/>
                <a:gd name="T4" fmla="*/ 1151 w 1152"/>
                <a:gd name="T5" fmla="*/ 0 h 1740"/>
                <a:gd name="T6" fmla="*/ 0 w 1152"/>
                <a:gd name="T7" fmla="*/ 1739 h 1740"/>
              </a:gdLst>
              <a:ahLst/>
              <a:cxnLst>
                <a:cxn ang="0">
                  <a:pos x="T0" y="T1"/>
                </a:cxn>
                <a:cxn ang="0">
                  <a:pos x="T2" y="T3"/>
                </a:cxn>
                <a:cxn ang="0">
                  <a:pos x="T4" y="T5"/>
                </a:cxn>
                <a:cxn ang="0">
                  <a:pos x="T6" y="T7"/>
                </a:cxn>
              </a:cxnLst>
              <a:rect l="0" t="0" r="r" b="b"/>
              <a:pathLst>
                <a:path w="1152" h="1740">
                  <a:moveTo>
                    <a:pt x="0" y="1739"/>
                  </a:moveTo>
                  <a:lnTo>
                    <a:pt x="1151" y="918"/>
                  </a:lnTo>
                  <a:lnTo>
                    <a:pt x="1151" y="0"/>
                  </a:lnTo>
                  <a:lnTo>
                    <a:pt x="0" y="1739"/>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7" name="Freeform 6">
              <a:extLst>
                <a:ext uri="{FF2B5EF4-FFF2-40B4-BE49-F238E27FC236}">
                  <a16:creationId xmlns:a16="http://schemas.microsoft.com/office/drawing/2014/main" id="{2C53A2E0-7A56-4C51-BAB5-55E9C10381C0}"/>
                </a:ext>
              </a:extLst>
            </p:cNvPr>
            <p:cNvSpPr>
              <a:spLocks noChangeArrowheads="1"/>
            </p:cNvSpPr>
            <p:nvPr/>
          </p:nvSpPr>
          <p:spPr bwMode="auto">
            <a:xfrm>
              <a:off x="1776728" y="4477832"/>
              <a:ext cx="1455664" cy="4233061"/>
            </a:xfrm>
            <a:custGeom>
              <a:avLst/>
              <a:gdLst>
                <a:gd name="T0" fmla="*/ 0 w 1479"/>
                <a:gd name="T1" fmla="*/ 0 h 4296"/>
                <a:gd name="T2" fmla="*/ 327 w 1479"/>
                <a:gd name="T3" fmla="*/ 4295 h 4296"/>
                <a:gd name="T4" fmla="*/ 1478 w 1479"/>
                <a:gd name="T5" fmla="*/ 2556 h 4296"/>
                <a:gd name="T6" fmla="*/ 1478 w 1479"/>
                <a:gd name="T7" fmla="*/ 0 h 4296"/>
                <a:gd name="T8" fmla="*/ 0 w 1479"/>
                <a:gd name="T9" fmla="*/ 0 h 4296"/>
              </a:gdLst>
              <a:ahLst/>
              <a:cxnLst>
                <a:cxn ang="0">
                  <a:pos x="T0" y="T1"/>
                </a:cxn>
                <a:cxn ang="0">
                  <a:pos x="T2" y="T3"/>
                </a:cxn>
                <a:cxn ang="0">
                  <a:pos x="T4" y="T5"/>
                </a:cxn>
                <a:cxn ang="0">
                  <a:pos x="T6" y="T7"/>
                </a:cxn>
                <a:cxn ang="0">
                  <a:pos x="T8" y="T9"/>
                </a:cxn>
              </a:cxnLst>
              <a:rect l="0" t="0" r="r" b="b"/>
              <a:pathLst>
                <a:path w="1479" h="4296">
                  <a:moveTo>
                    <a:pt x="0" y="0"/>
                  </a:moveTo>
                  <a:lnTo>
                    <a:pt x="327" y="4295"/>
                  </a:lnTo>
                  <a:lnTo>
                    <a:pt x="1478" y="2556"/>
                  </a:lnTo>
                  <a:lnTo>
                    <a:pt x="1478"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8" name="Freeform 7">
              <a:extLst>
                <a:ext uri="{FF2B5EF4-FFF2-40B4-BE49-F238E27FC236}">
                  <a16:creationId xmlns:a16="http://schemas.microsoft.com/office/drawing/2014/main" id="{301F8D9A-D86D-4311-8E52-C6B2333993B8}"/>
                </a:ext>
              </a:extLst>
            </p:cNvPr>
            <p:cNvSpPr>
              <a:spLocks noChangeArrowheads="1"/>
            </p:cNvSpPr>
            <p:nvPr/>
          </p:nvSpPr>
          <p:spPr bwMode="auto">
            <a:xfrm>
              <a:off x="-525032" y="4477832"/>
              <a:ext cx="2646230" cy="4233061"/>
            </a:xfrm>
            <a:custGeom>
              <a:avLst/>
              <a:gdLst>
                <a:gd name="T0" fmla="*/ 0 w 2687"/>
                <a:gd name="T1" fmla="*/ 0 h 4296"/>
                <a:gd name="T2" fmla="*/ 2686 w 2687"/>
                <a:gd name="T3" fmla="*/ 4295 h 4296"/>
                <a:gd name="T4" fmla="*/ 2359 w 2687"/>
                <a:gd name="T5" fmla="*/ 0 h 4296"/>
                <a:gd name="T6" fmla="*/ 0 w 2687"/>
                <a:gd name="T7" fmla="*/ 0 h 4296"/>
              </a:gdLst>
              <a:ahLst/>
              <a:cxnLst>
                <a:cxn ang="0">
                  <a:pos x="T0" y="T1"/>
                </a:cxn>
                <a:cxn ang="0">
                  <a:pos x="T2" y="T3"/>
                </a:cxn>
                <a:cxn ang="0">
                  <a:pos x="T4" y="T5"/>
                </a:cxn>
                <a:cxn ang="0">
                  <a:pos x="T6" y="T7"/>
                </a:cxn>
              </a:cxnLst>
              <a:rect l="0" t="0" r="r" b="b"/>
              <a:pathLst>
                <a:path w="2687" h="4296">
                  <a:moveTo>
                    <a:pt x="0" y="0"/>
                  </a:moveTo>
                  <a:lnTo>
                    <a:pt x="2686" y="4295"/>
                  </a:lnTo>
                  <a:lnTo>
                    <a:pt x="2359" y="0"/>
                  </a:lnTo>
                  <a:lnTo>
                    <a:pt x="0" y="0"/>
                  </a:ln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sp>
          <p:nvSpPr>
            <p:cNvPr id="9" name="Freeform 8">
              <a:extLst>
                <a:ext uri="{FF2B5EF4-FFF2-40B4-BE49-F238E27FC236}">
                  <a16:creationId xmlns:a16="http://schemas.microsoft.com/office/drawing/2014/main" id="{9EA1E7D4-A98E-4898-ABB5-5165A66EEA84}"/>
                </a:ext>
              </a:extLst>
            </p:cNvPr>
            <p:cNvSpPr>
              <a:spLocks noChangeArrowheads="1"/>
            </p:cNvSpPr>
            <p:nvPr/>
          </p:nvSpPr>
          <p:spPr bwMode="auto">
            <a:xfrm>
              <a:off x="-858390" y="4477832"/>
              <a:ext cx="3003400" cy="4233061"/>
            </a:xfrm>
            <a:custGeom>
              <a:avLst/>
              <a:gdLst>
                <a:gd name="T0" fmla="*/ 0 w 3049"/>
                <a:gd name="T1" fmla="*/ 0 h 4296"/>
                <a:gd name="T2" fmla="*/ 43 w 3049"/>
                <a:gd name="T3" fmla="*/ 3187 h 4296"/>
                <a:gd name="T4" fmla="*/ 3048 w 3049"/>
                <a:gd name="T5" fmla="*/ 4295 h 4296"/>
                <a:gd name="T6" fmla="*/ 362 w 3049"/>
                <a:gd name="T7" fmla="*/ 0 h 4296"/>
                <a:gd name="T8" fmla="*/ 0 w 3049"/>
                <a:gd name="T9" fmla="*/ 0 h 4296"/>
              </a:gdLst>
              <a:ahLst/>
              <a:cxnLst>
                <a:cxn ang="0">
                  <a:pos x="T0" y="T1"/>
                </a:cxn>
                <a:cxn ang="0">
                  <a:pos x="T2" y="T3"/>
                </a:cxn>
                <a:cxn ang="0">
                  <a:pos x="T4" y="T5"/>
                </a:cxn>
                <a:cxn ang="0">
                  <a:pos x="T6" y="T7"/>
                </a:cxn>
                <a:cxn ang="0">
                  <a:pos x="T8" y="T9"/>
                </a:cxn>
              </a:cxnLst>
              <a:rect l="0" t="0" r="r" b="b"/>
              <a:pathLst>
                <a:path w="3049" h="4296">
                  <a:moveTo>
                    <a:pt x="0" y="0"/>
                  </a:moveTo>
                  <a:lnTo>
                    <a:pt x="43" y="3187"/>
                  </a:lnTo>
                  <a:lnTo>
                    <a:pt x="3048" y="4295"/>
                  </a:lnTo>
                  <a:lnTo>
                    <a:pt x="362" y="0"/>
                  </a:lnTo>
                  <a:lnTo>
                    <a:pt x="0" y="0"/>
                  </a:lnTo>
                </a:path>
              </a:pathLst>
            </a:custGeom>
            <a:solidFill>
              <a:schemeClr val="accent3">
                <a:lumMod val="60000"/>
                <a:lumOff val="40000"/>
              </a:schemeClr>
            </a:solidFill>
            <a:ln>
              <a:noFill/>
            </a:ln>
            <a:effectLst/>
          </p:spPr>
          <p:txBody>
            <a:bodyPr wrap="none" anchor="ctr"/>
            <a:lstStyle/>
            <a:p>
              <a:pPr defTabSz="1828434" eaLnBrk="1" fontAlgn="auto" hangingPunct="1">
                <a:spcBef>
                  <a:spcPts val="0"/>
                </a:spcBef>
                <a:spcAft>
                  <a:spcPts val="0"/>
                </a:spcAft>
                <a:defRPr/>
              </a:pPr>
              <a:endParaRPr lang="en-US" sz="7197" dirty="0">
                <a:latin typeface="Nunito Light" charset="0"/>
              </a:endParaRPr>
            </a:p>
          </p:txBody>
        </p:sp>
      </p:grpSp>
      <p:sp>
        <p:nvSpPr>
          <p:cNvPr id="16388" name="TextBox 2">
            <a:extLst>
              <a:ext uri="{FF2B5EF4-FFF2-40B4-BE49-F238E27FC236}">
                <a16:creationId xmlns:a16="http://schemas.microsoft.com/office/drawing/2014/main" id="{833D5CBF-8CFB-42F2-B471-6E84BAB83674}"/>
              </a:ext>
            </a:extLst>
          </p:cNvPr>
          <p:cNvSpPr txBox="1">
            <a:spLocks noChangeArrowheads="1"/>
          </p:cNvSpPr>
          <p:nvPr/>
        </p:nvSpPr>
        <p:spPr bwMode="auto">
          <a:xfrm>
            <a:off x="18137188" y="4506913"/>
            <a:ext cx="1895475"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23000">
                <a:solidFill>
                  <a:schemeClr val="tx2"/>
                </a:solidFill>
                <a:latin typeface="Nunito"/>
                <a:ea typeface="Nunito"/>
                <a:cs typeface="Nunito"/>
              </a:rPr>
              <a:t>1</a:t>
            </a:r>
          </a:p>
        </p:txBody>
      </p:sp>
    </p:spTree>
    <p:extLst>
      <p:ext uri="{BB962C8B-B14F-4D97-AF65-F5344CB8AC3E}">
        <p14:creationId xmlns:p14="http://schemas.microsoft.com/office/powerpoint/2010/main" val="12541855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4D7681-E848-4D89-B271-408D6F9EA1FC}"/>
              </a:ext>
            </a:extLst>
          </p:cNvPr>
          <p:cNvSpPr/>
          <p:nvPr/>
        </p:nvSpPr>
        <p:spPr>
          <a:xfrm>
            <a:off x="0" y="0"/>
            <a:ext cx="11352213" cy="137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solidFill>
                <a:schemeClr val="accent1">
                  <a:lumMod val="50000"/>
                </a:schemeClr>
              </a:solidFill>
              <a:latin typeface="Nunito Light" charset="0"/>
            </a:endParaRPr>
          </a:p>
        </p:txBody>
      </p:sp>
      <p:sp>
        <p:nvSpPr>
          <p:cNvPr id="15362" name="TextBox 11">
            <a:extLst>
              <a:ext uri="{FF2B5EF4-FFF2-40B4-BE49-F238E27FC236}">
                <a16:creationId xmlns:a16="http://schemas.microsoft.com/office/drawing/2014/main" id="{B33EA5F4-A0DF-4DF9-9861-05FBB2CB8C34}"/>
              </a:ext>
            </a:extLst>
          </p:cNvPr>
          <p:cNvSpPr txBox="1">
            <a:spLocks noChangeArrowheads="1"/>
          </p:cNvSpPr>
          <p:nvPr/>
        </p:nvSpPr>
        <p:spPr bwMode="auto">
          <a:xfrm>
            <a:off x="1711325" y="6853238"/>
            <a:ext cx="81438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4000">
                <a:solidFill>
                  <a:schemeClr val="bg1"/>
                </a:solidFill>
                <a:latin typeface="Nunito"/>
                <a:ea typeface="Nunito"/>
                <a:cs typeface="Nunito"/>
              </a:rPr>
              <a:t>I am here because I love to design</a:t>
            </a:r>
          </a:p>
          <a:p>
            <a:pPr eaLnBrk="1" hangingPunct="1"/>
            <a:r>
              <a:rPr lang="en-US" altLang="en-US" sz="4000">
                <a:solidFill>
                  <a:schemeClr val="bg1"/>
                </a:solidFill>
                <a:latin typeface="Nunito"/>
                <a:ea typeface="Nunito"/>
                <a:cs typeface="Nunito"/>
              </a:rPr>
              <a:t>presentations.</a:t>
            </a:r>
          </a:p>
        </p:txBody>
      </p:sp>
      <p:sp>
        <p:nvSpPr>
          <p:cNvPr id="13" name="TextBox 12">
            <a:extLst>
              <a:ext uri="{FF2B5EF4-FFF2-40B4-BE49-F238E27FC236}">
                <a16:creationId xmlns:a16="http://schemas.microsoft.com/office/drawing/2014/main" id="{976E6C40-84B7-48C7-A82C-DEB84E54A914}"/>
              </a:ext>
            </a:extLst>
          </p:cNvPr>
          <p:cNvSpPr txBox="1"/>
          <p:nvPr/>
        </p:nvSpPr>
        <p:spPr>
          <a:xfrm>
            <a:off x="1622425" y="3448050"/>
            <a:ext cx="4581525" cy="1938338"/>
          </a:xfrm>
          <a:prstGeom prst="rect">
            <a:avLst/>
          </a:prstGeom>
          <a:noFill/>
        </p:spPr>
        <p:txBody>
          <a:bodyPr wrap="none">
            <a:spAutoFit/>
          </a:bodyPr>
          <a:lstStyle/>
          <a:p>
            <a:pPr defTabSz="1828434" eaLnBrk="1" fontAlgn="auto" hangingPunct="1">
              <a:spcBef>
                <a:spcPts val="0"/>
              </a:spcBef>
              <a:spcAft>
                <a:spcPts val="0"/>
              </a:spcAft>
              <a:defRPr/>
            </a:pPr>
            <a:r>
              <a:rPr lang="en-US" sz="12000" spc="300" dirty="0">
                <a:solidFill>
                  <a:schemeClr val="bg1"/>
                </a:solidFill>
                <a:latin typeface="Nunito" charset="0"/>
                <a:ea typeface="Nunito" charset="0"/>
                <a:cs typeface="Nunito" charset="0"/>
              </a:rPr>
              <a:t>Hello!</a:t>
            </a:r>
          </a:p>
        </p:txBody>
      </p:sp>
      <p:sp>
        <p:nvSpPr>
          <p:cNvPr id="14" name="TextBox 13">
            <a:extLst>
              <a:ext uri="{FF2B5EF4-FFF2-40B4-BE49-F238E27FC236}">
                <a16:creationId xmlns:a16="http://schemas.microsoft.com/office/drawing/2014/main" id="{9EF0F044-46EE-4495-A8BD-DDC6FD0FB8AC}"/>
              </a:ext>
            </a:extLst>
          </p:cNvPr>
          <p:cNvSpPr txBox="1"/>
          <p:nvPr/>
        </p:nvSpPr>
        <p:spPr>
          <a:xfrm>
            <a:off x="1711325" y="5076825"/>
            <a:ext cx="6088063" cy="938213"/>
          </a:xfrm>
          <a:prstGeom prst="rect">
            <a:avLst/>
          </a:prstGeom>
          <a:noFill/>
        </p:spPr>
        <p:txBody>
          <a:bodyPr wrap="none">
            <a:spAutoFit/>
          </a:bodyPr>
          <a:lstStyle/>
          <a:p>
            <a:pPr defTabSz="1828434" eaLnBrk="1" fontAlgn="auto" hangingPunct="1">
              <a:spcBef>
                <a:spcPts val="0"/>
              </a:spcBef>
              <a:spcAft>
                <a:spcPts val="0"/>
              </a:spcAft>
              <a:defRPr/>
            </a:pPr>
            <a:r>
              <a:rPr lang="en-US" sz="5500" spc="300" dirty="0">
                <a:solidFill>
                  <a:schemeClr val="bg1"/>
                </a:solidFill>
                <a:latin typeface="Nunito" charset="0"/>
                <a:ea typeface="Nunito" charset="0"/>
                <a:cs typeface="Nunito" charset="0"/>
              </a:rPr>
              <a:t>I Am </a:t>
            </a:r>
            <a:r>
              <a:rPr lang="en-US" sz="5500" spc="300" dirty="0">
                <a:solidFill>
                  <a:schemeClr val="accent3"/>
                </a:solidFill>
                <a:latin typeface="Nunito" charset="0"/>
                <a:ea typeface="Nunito" charset="0"/>
                <a:cs typeface="Nunito" charset="0"/>
              </a:rPr>
              <a:t>John Miller</a:t>
            </a:r>
          </a:p>
        </p:txBody>
      </p:sp>
      <p:sp>
        <p:nvSpPr>
          <p:cNvPr id="15365" name="TextBox 14">
            <a:extLst>
              <a:ext uri="{FF2B5EF4-FFF2-40B4-BE49-F238E27FC236}">
                <a16:creationId xmlns:a16="http://schemas.microsoft.com/office/drawing/2014/main" id="{14474E91-BB66-4081-949E-EC4F457B56FC}"/>
              </a:ext>
            </a:extLst>
          </p:cNvPr>
          <p:cNvSpPr txBox="1">
            <a:spLocks noChangeArrowheads="1"/>
          </p:cNvSpPr>
          <p:nvPr/>
        </p:nvSpPr>
        <p:spPr bwMode="auto">
          <a:xfrm>
            <a:off x="1711325" y="8842375"/>
            <a:ext cx="820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4000">
                <a:solidFill>
                  <a:schemeClr val="bg1"/>
                </a:solidFill>
                <a:latin typeface="Nunito"/>
                <a:ea typeface="Nunito"/>
                <a:cs typeface="Nunito"/>
              </a:rPr>
              <a:t>You can contact me at @username</a:t>
            </a:r>
          </a:p>
        </p:txBody>
      </p:sp>
      <p:pic>
        <p:nvPicPr>
          <p:cNvPr id="4" name="Picture Placeholder 3">
            <a:extLst>
              <a:ext uri="{FF2B5EF4-FFF2-40B4-BE49-F238E27FC236}">
                <a16:creationId xmlns:a16="http://schemas.microsoft.com/office/drawing/2014/main" id="{31BB1725-072B-4311-919A-06CED334415A}"/>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a:fillRect/>
          </a:stretch>
        </p:blipFill>
        <p:spPr>
          <a:xfrm>
            <a:off x="14433550" y="3094038"/>
            <a:ext cx="6550025" cy="7516812"/>
          </a:xfr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15">
            <a:extLst>
              <a:ext uri="{FF2B5EF4-FFF2-40B4-BE49-F238E27FC236}">
                <a16:creationId xmlns:a16="http://schemas.microsoft.com/office/drawing/2014/main" id="{FC2F4D80-60F1-4B74-8F65-C442FDA4481E}"/>
              </a:ext>
            </a:extLst>
          </p:cNvPr>
          <p:cNvSpPr txBox="1">
            <a:spLocks noChangeArrowheads="1"/>
          </p:cNvSpPr>
          <p:nvPr/>
        </p:nvSpPr>
        <p:spPr bwMode="auto">
          <a:xfrm>
            <a:off x="15701963" y="5630863"/>
            <a:ext cx="6138862"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2800">
                <a:solidFill>
                  <a:schemeClr val="tx2"/>
                </a:solidFill>
                <a:latin typeface="Nunito Light"/>
                <a:ea typeface="Nunito Light"/>
                <a:cs typeface="Nunito Light"/>
              </a:rPr>
              <a:t>Content itself is what the end-user derives value from also can refer to the information provided through the medium, the way in which the information was presented, as well as the added features included in the medium in which that information was delivered. </a:t>
            </a:r>
          </a:p>
        </p:txBody>
      </p:sp>
      <p:sp>
        <p:nvSpPr>
          <p:cNvPr id="17" name="TextBox 16">
            <a:extLst>
              <a:ext uri="{FF2B5EF4-FFF2-40B4-BE49-F238E27FC236}">
                <a16:creationId xmlns:a16="http://schemas.microsoft.com/office/drawing/2014/main" id="{693B72E7-09DF-4EF7-869D-54421CAFF7E2}"/>
              </a:ext>
            </a:extLst>
          </p:cNvPr>
          <p:cNvSpPr txBox="1"/>
          <p:nvPr/>
        </p:nvSpPr>
        <p:spPr>
          <a:xfrm>
            <a:off x="15701963" y="4689475"/>
            <a:ext cx="3406775" cy="830263"/>
          </a:xfrm>
          <a:prstGeom prst="rect">
            <a:avLst/>
          </a:prstGeom>
          <a:noFill/>
        </p:spPr>
        <p:txBody>
          <a:bodyPr wrap="none">
            <a:spAutoFit/>
          </a:bodyPr>
          <a:lstStyle/>
          <a:p>
            <a:pPr defTabSz="1828434" eaLnBrk="1" fontAlgn="auto" hangingPunct="1">
              <a:spcBef>
                <a:spcPts val="0"/>
              </a:spcBef>
              <a:spcAft>
                <a:spcPts val="0"/>
              </a:spcAft>
              <a:defRPr/>
            </a:pPr>
            <a:r>
              <a:rPr lang="en-US" sz="4800" b="1" spc="300" dirty="0">
                <a:solidFill>
                  <a:schemeClr val="tx2"/>
                </a:solidFill>
                <a:latin typeface="Nunito" charset="0"/>
                <a:ea typeface="Nunito" charset="0"/>
                <a:cs typeface="Nunito" charset="0"/>
              </a:rPr>
              <a:t>Content C</a:t>
            </a:r>
          </a:p>
        </p:txBody>
      </p:sp>
      <p:sp>
        <p:nvSpPr>
          <p:cNvPr id="26627" name="TextBox 9">
            <a:extLst>
              <a:ext uri="{FF2B5EF4-FFF2-40B4-BE49-F238E27FC236}">
                <a16:creationId xmlns:a16="http://schemas.microsoft.com/office/drawing/2014/main" id="{C04397E3-9E52-4AE9-A678-431B4C3F66A7}"/>
              </a:ext>
            </a:extLst>
          </p:cNvPr>
          <p:cNvSpPr txBox="1">
            <a:spLocks noChangeArrowheads="1"/>
          </p:cNvSpPr>
          <p:nvPr/>
        </p:nvSpPr>
        <p:spPr bwMode="auto">
          <a:xfrm>
            <a:off x="2714625" y="5630863"/>
            <a:ext cx="61388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2800">
                <a:solidFill>
                  <a:schemeClr val="tx2"/>
                </a:solidFill>
                <a:latin typeface="Nunito Light"/>
                <a:ea typeface="Nunito Light"/>
                <a:cs typeface="Nunito Light"/>
              </a:rPr>
              <a:t>Content itself is what the end-user derives value from also can refer to the information provided through the medium, the way in which the information was presented, as well as the added features included in the medium in which that information was delivered. </a:t>
            </a:r>
          </a:p>
        </p:txBody>
      </p:sp>
      <p:sp>
        <p:nvSpPr>
          <p:cNvPr id="18" name="TextBox 17">
            <a:extLst>
              <a:ext uri="{FF2B5EF4-FFF2-40B4-BE49-F238E27FC236}">
                <a16:creationId xmlns:a16="http://schemas.microsoft.com/office/drawing/2014/main" id="{38A0B35C-B038-48AB-8AC8-D31577C0FED8}"/>
              </a:ext>
            </a:extLst>
          </p:cNvPr>
          <p:cNvSpPr txBox="1"/>
          <p:nvPr/>
        </p:nvSpPr>
        <p:spPr>
          <a:xfrm>
            <a:off x="2714625" y="4689475"/>
            <a:ext cx="3436938" cy="830263"/>
          </a:xfrm>
          <a:prstGeom prst="rect">
            <a:avLst/>
          </a:prstGeom>
          <a:noFill/>
        </p:spPr>
        <p:txBody>
          <a:bodyPr wrap="none">
            <a:spAutoFit/>
          </a:bodyPr>
          <a:lstStyle/>
          <a:p>
            <a:pPr defTabSz="1828434" eaLnBrk="1" fontAlgn="auto" hangingPunct="1">
              <a:spcBef>
                <a:spcPts val="0"/>
              </a:spcBef>
              <a:spcAft>
                <a:spcPts val="0"/>
              </a:spcAft>
              <a:defRPr/>
            </a:pPr>
            <a:r>
              <a:rPr lang="en-US" sz="4800" b="1" spc="300" dirty="0">
                <a:solidFill>
                  <a:schemeClr val="tx2"/>
                </a:solidFill>
                <a:latin typeface="Nunito" charset="0"/>
                <a:ea typeface="Nunito" charset="0"/>
                <a:cs typeface="Nunito" charset="0"/>
              </a:rPr>
              <a:t>Content A</a:t>
            </a:r>
          </a:p>
        </p:txBody>
      </p:sp>
      <p:sp>
        <p:nvSpPr>
          <p:cNvPr id="26629" name="TextBox 18">
            <a:extLst>
              <a:ext uri="{FF2B5EF4-FFF2-40B4-BE49-F238E27FC236}">
                <a16:creationId xmlns:a16="http://schemas.microsoft.com/office/drawing/2014/main" id="{57DDC80F-2E82-430E-A4C6-A00B93826650}"/>
              </a:ext>
            </a:extLst>
          </p:cNvPr>
          <p:cNvSpPr txBox="1">
            <a:spLocks noChangeArrowheads="1"/>
          </p:cNvSpPr>
          <p:nvPr/>
        </p:nvSpPr>
        <p:spPr bwMode="auto">
          <a:xfrm>
            <a:off x="9331325" y="5630863"/>
            <a:ext cx="61388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2800">
                <a:solidFill>
                  <a:schemeClr val="tx2"/>
                </a:solidFill>
                <a:latin typeface="Nunito Light"/>
                <a:ea typeface="Nunito Light"/>
                <a:cs typeface="Nunito Light"/>
              </a:rPr>
              <a:t>Content itself is what the end-user derives value from also can refer to the information provided through the medium, the way in which the information was presented, as well as the added features included in the medium in which that information was delivered. </a:t>
            </a:r>
          </a:p>
        </p:txBody>
      </p:sp>
      <p:sp>
        <p:nvSpPr>
          <p:cNvPr id="20" name="TextBox 19">
            <a:extLst>
              <a:ext uri="{FF2B5EF4-FFF2-40B4-BE49-F238E27FC236}">
                <a16:creationId xmlns:a16="http://schemas.microsoft.com/office/drawing/2014/main" id="{49BA3AAC-3AA6-4BF5-BAD6-AC52A0F9C533}"/>
              </a:ext>
            </a:extLst>
          </p:cNvPr>
          <p:cNvSpPr txBox="1"/>
          <p:nvPr/>
        </p:nvSpPr>
        <p:spPr>
          <a:xfrm>
            <a:off x="9331325" y="4689475"/>
            <a:ext cx="3414713" cy="830263"/>
          </a:xfrm>
          <a:prstGeom prst="rect">
            <a:avLst/>
          </a:prstGeom>
          <a:noFill/>
        </p:spPr>
        <p:txBody>
          <a:bodyPr wrap="none">
            <a:spAutoFit/>
          </a:bodyPr>
          <a:lstStyle/>
          <a:p>
            <a:pPr defTabSz="1828434" eaLnBrk="1" fontAlgn="auto" hangingPunct="1">
              <a:spcBef>
                <a:spcPts val="0"/>
              </a:spcBef>
              <a:spcAft>
                <a:spcPts val="0"/>
              </a:spcAft>
              <a:defRPr/>
            </a:pPr>
            <a:r>
              <a:rPr lang="en-US" sz="4800" b="1" spc="300" dirty="0">
                <a:solidFill>
                  <a:schemeClr val="tx2"/>
                </a:solidFill>
                <a:latin typeface="Nunito" charset="0"/>
                <a:ea typeface="Nunito" charset="0"/>
                <a:cs typeface="Nunito" charset="0"/>
              </a:rPr>
              <a:t>Content B</a:t>
            </a:r>
          </a:p>
        </p:txBody>
      </p:sp>
      <p:sp>
        <p:nvSpPr>
          <p:cNvPr id="9" name="TextBox 8">
            <a:extLst>
              <a:ext uri="{FF2B5EF4-FFF2-40B4-BE49-F238E27FC236}">
                <a16:creationId xmlns:a16="http://schemas.microsoft.com/office/drawing/2014/main" id="{67302771-6107-4AA1-947F-B93E6C39BF0F}"/>
              </a:ext>
            </a:extLst>
          </p:cNvPr>
          <p:cNvSpPr txBox="1"/>
          <p:nvPr/>
        </p:nvSpPr>
        <p:spPr>
          <a:xfrm>
            <a:off x="3984625" y="1241425"/>
            <a:ext cx="16443325"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CONTENT IN TWO COLUMNS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14237EC-4CE7-48BE-AD7B-EB81B2B30226}"/>
              </a:ext>
            </a:extLst>
          </p:cNvPr>
          <p:cNvSpPr txBox="1"/>
          <p:nvPr/>
        </p:nvSpPr>
        <p:spPr>
          <a:xfrm>
            <a:off x="1711325" y="2884488"/>
            <a:ext cx="10802938" cy="4132262"/>
          </a:xfrm>
          <a:prstGeom prst="rect">
            <a:avLst/>
          </a:prstGeom>
          <a:noFill/>
        </p:spPr>
        <p:txBody>
          <a:bodyPr>
            <a:spAutoFit/>
          </a:bodyPr>
          <a:lstStyle/>
          <a:p>
            <a:pPr defTabSz="1828434" eaLnBrk="1" fontAlgn="auto" hangingPunct="1">
              <a:lnSpc>
                <a:spcPts val="10500"/>
              </a:lnSpc>
              <a:spcBef>
                <a:spcPts val="0"/>
              </a:spcBef>
              <a:spcAft>
                <a:spcPts val="0"/>
              </a:spcAft>
              <a:defRPr/>
            </a:pPr>
            <a:r>
              <a:rPr lang="en-US" sz="10000" spc="300" dirty="0">
                <a:solidFill>
                  <a:schemeClr val="tx2"/>
                </a:solidFill>
                <a:latin typeface="Nunito" charset="0"/>
                <a:ea typeface="Nunito" charset="0"/>
                <a:cs typeface="Nunito" charset="0"/>
              </a:rPr>
              <a:t>A Picture Is Worth A Thousand Words</a:t>
            </a:r>
          </a:p>
        </p:txBody>
      </p:sp>
      <p:sp>
        <p:nvSpPr>
          <p:cNvPr id="28674" name="TextBox 7">
            <a:extLst>
              <a:ext uri="{FF2B5EF4-FFF2-40B4-BE49-F238E27FC236}">
                <a16:creationId xmlns:a16="http://schemas.microsoft.com/office/drawing/2014/main" id="{0D2F6F5F-FFD4-49AC-8C50-632D92627F29}"/>
              </a:ext>
            </a:extLst>
          </p:cNvPr>
          <p:cNvSpPr txBox="1">
            <a:spLocks noChangeArrowheads="1"/>
          </p:cNvSpPr>
          <p:nvPr/>
        </p:nvSpPr>
        <p:spPr bwMode="auto">
          <a:xfrm>
            <a:off x="1711325" y="7273925"/>
            <a:ext cx="9934575"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200">
                <a:latin typeface="Nunito Light"/>
                <a:ea typeface="Nunito Light"/>
                <a:cs typeface="Nunito Light"/>
              </a:rPr>
              <a:t>Itself is what the end-user derives value from also can refer is what the end-user derives value from also can refer to the information provided through the medium.</a:t>
            </a:r>
          </a:p>
          <a:p>
            <a:pPr eaLnBrk="1" hangingPunct="1">
              <a:lnSpc>
                <a:spcPts val="4200"/>
              </a:lnSpc>
            </a:pPr>
            <a:endParaRPr lang="en-US" altLang="en-US" sz="3200">
              <a:solidFill>
                <a:schemeClr val="tx2"/>
              </a:solidFill>
              <a:latin typeface="Nunito"/>
              <a:ea typeface="Nunito"/>
              <a:cs typeface="Nunito"/>
            </a:endParaRPr>
          </a:p>
        </p:txBody>
      </p:sp>
      <p:pic>
        <p:nvPicPr>
          <p:cNvPr id="4" name="Picture Placeholder 3">
            <a:extLst>
              <a:ext uri="{FF2B5EF4-FFF2-40B4-BE49-F238E27FC236}">
                <a16:creationId xmlns:a16="http://schemas.microsoft.com/office/drawing/2014/main" id="{E117B649-FF98-400C-9588-1B7EDAE0C46C}"/>
              </a:ext>
            </a:extLst>
          </p:cNvPr>
          <p:cNvPicPr>
            <a:picLocks noGrp="1" noChangeAspect="1"/>
          </p:cNvPicPr>
          <p:nvPr>
            <p:ph type="pic" sz="quarter" idx="15"/>
          </p:nvPr>
        </p:nvPicPr>
        <p:blipFill>
          <a:blip r:embed="rId3" cstate="print">
            <a:extLst>
              <a:ext uri="{28A0092B-C50C-407E-A947-70E740481C1C}">
                <a14:useLocalDpi xmlns:a14="http://schemas.microsoft.com/office/drawing/2010/main"/>
              </a:ext>
            </a:extLst>
          </a:blip>
          <a:srcRect/>
          <a:stretch>
            <a:fillRect/>
          </a:stretch>
        </p:blip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73610D9B-503F-4B3D-BB6A-3EFF726337A5}"/>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a:fillRect/>
          </a:stretch>
        </p:blipFill>
        <p:spPr/>
      </p:pic>
      <p:sp>
        <p:nvSpPr>
          <p:cNvPr id="30722" name="TextBox 9">
            <a:extLst>
              <a:ext uri="{FF2B5EF4-FFF2-40B4-BE49-F238E27FC236}">
                <a16:creationId xmlns:a16="http://schemas.microsoft.com/office/drawing/2014/main" id="{5F515EC0-08AC-431A-8B21-097EFC9E7E50}"/>
              </a:ext>
            </a:extLst>
          </p:cNvPr>
          <p:cNvSpPr txBox="1">
            <a:spLocks noChangeArrowheads="1"/>
          </p:cNvSpPr>
          <p:nvPr/>
        </p:nvSpPr>
        <p:spPr bwMode="auto">
          <a:xfrm>
            <a:off x="1711325" y="10304463"/>
            <a:ext cx="1247298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9000"/>
              </a:lnSpc>
            </a:pPr>
            <a:r>
              <a:rPr lang="en-US" altLang="en-US" sz="8000">
                <a:solidFill>
                  <a:schemeClr val="bg1"/>
                </a:solidFill>
                <a:latin typeface="Nunito"/>
                <a:ea typeface="Nunito"/>
                <a:cs typeface="Nunito"/>
              </a:rPr>
              <a:t>Use Big Images</a:t>
            </a:r>
          </a:p>
          <a:p>
            <a:pPr eaLnBrk="1" hangingPunct="1">
              <a:lnSpc>
                <a:spcPts val="9000"/>
              </a:lnSpc>
            </a:pPr>
            <a:r>
              <a:rPr lang="en-US" altLang="en-US" sz="8000" b="1">
                <a:solidFill>
                  <a:schemeClr val="bg1"/>
                </a:solidFill>
                <a:latin typeface="Nunito"/>
                <a:ea typeface="Nunito"/>
                <a:cs typeface="Nunito"/>
              </a:rPr>
              <a:t>To Show Ideas</a:t>
            </a:r>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126B916-1EB3-4738-90BF-4EBCC5FBF232}"/>
              </a:ext>
            </a:extLst>
          </p:cNvPr>
          <p:cNvSpPr/>
          <p:nvPr/>
        </p:nvSpPr>
        <p:spPr>
          <a:xfrm>
            <a:off x="4746625" y="5178425"/>
            <a:ext cx="4146550" cy="4144963"/>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152400">
            <a:solidFill>
              <a:schemeClr val="accent1"/>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962495" tIns="782144" rIns="962495" bIns="782144" spcCol="1270" anchor="ctr"/>
          <a:lstStyle/>
          <a:p>
            <a:pPr algn="ctr" defTabSz="2889250" eaLnBrk="1" fontAlgn="auto" hangingPunct="1">
              <a:lnSpc>
                <a:spcPct val="90000"/>
              </a:lnSpc>
              <a:spcAft>
                <a:spcPct val="35000"/>
              </a:spcAft>
              <a:defRPr/>
            </a:pPr>
            <a:endParaRPr lang="en-US" sz="5400" spc="300" dirty="0">
              <a:latin typeface="Nunito Light" charset="0"/>
              <a:ea typeface="Nunito Light" charset="0"/>
              <a:cs typeface="Nunito Light" charset="0"/>
            </a:endParaRPr>
          </a:p>
        </p:txBody>
      </p:sp>
      <p:sp>
        <p:nvSpPr>
          <p:cNvPr id="5" name="Freeform 4">
            <a:extLst>
              <a:ext uri="{FF2B5EF4-FFF2-40B4-BE49-F238E27FC236}">
                <a16:creationId xmlns:a16="http://schemas.microsoft.com/office/drawing/2014/main" id="{FBD2D63B-2D86-46DD-878D-14C5EDF3B3F0}"/>
              </a:ext>
            </a:extLst>
          </p:cNvPr>
          <p:cNvSpPr/>
          <p:nvPr/>
        </p:nvSpPr>
        <p:spPr>
          <a:xfrm>
            <a:off x="9466263" y="4505325"/>
            <a:ext cx="5492750" cy="5491163"/>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38100">
            <a:solidFill>
              <a:schemeClr val="accent2"/>
            </a:solidFill>
            <a:prstDash val="dash"/>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962495" tIns="782144" rIns="962495" bIns="782144" spcCol="1270" anchor="ctr"/>
          <a:lstStyle/>
          <a:p>
            <a:pPr algn="ctr" defTabSz="2889250" eaLnBrk="1" fontAlgn="auto" hangingPunct="1">
              <a:lnSpc>
                <a:spcPct val="90000"/>
              </a:lnSpc>
              <a:spcAft>
                <a:spcPct val="35000"/>
              </a:spcAft>
              <a:defRPr/>
            </a:pPr>
            <a:endParaRPr lang="en-US" sz="5400" spc="300" dirty="0">
              <a:latin typeface="Nunito Light" charset="0"/>
              <a:ea typeface="Nunito Light" charset="0"/>
              <a:cs typeface="Nunito Light" charset="0"/>
            </a:endParaRPr>
          </a:p>
        </p:txBody>
      </p:sp>
      <p:sp>
        <p:nvSpPr>
          <p:cNvPr id="6" name="Freeform 5">
            <a:extLst>
              <a:ext uri="{FF2B5EF4-FFF2-40B4-BE49-F238E27FC236}">
                <a16:creationId xmlns:a16="http://schemas.microsoft.com/office/drawing/2014/main" id="{349CEAC0-7B67-4E97-BF0A-ACFF375CCE51}"/>
              </a:ext>
            </a:extLst>
          </p:cNvPr>
          <p:cNvSpPr/>
          <p:nvPr/>
        </p:nvSpPr>
        <p:spPr>
          <a:xfrm>
            <a:off x="15532100" y="5048250"/>
            <a:ext cx="4144963" cy="4144963"/>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noFill/>
          <a:ln w="152400">
            <a:solidFill>
              <a:schemeClr val="accent5"/>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962495" tIns="782144" rIns="962495" bIns="782144" spcCol="1270" anchor="ctr"/>
          <a:lstStyle/>
          <a:p>
            <a:pPr algn="ctr" defTabSz="2889250" eaLnBrk="1" fontAlgn="auto" hangingPunct="1">
              <a:lnSpc>
                <a:spcPct val="90000"/>
              </a:lnSpc>
              <a:spcAft>
                <a:spcPct val="35000"/>
              </a:spcAft>
              <a:defRPr/>
            </a:pPr>
            <a:endParaRPr lang="en-US" sz="5400" spc="300" dirty="0">
              <a:latin typeface="Nunito Light" charset="0"/>
              <a:ea typeface="Nunito Light" charset="0"/>
              <a:cs typeface="Nunito Light" charset="0"/>
            </a:endParaRPr>
          </a:p>
        </p:txBody>
      </p:sp>
      <p:sp>
        <p:nvSpPr>
          <p:cNvPr id="25" name="TextBox 24">
            <a:extLst>
              <a:ext uri="{FF2B5EF4-FFF2-40B4-BE49-F238E27FC236}">
                <a16:creationId xmlns:a16="http://schemas.microsoft.com/office/drawing/2014/main" id="{5DA04096-BCC5-441D-9A52-6F5C844DA214}"/>
              </a:ext>
            </a:extLst>
          </p:cNvPr>
          <p:cNvSpPr txBox="1"/>
          <p:nvPr/>
        </p:nvSpPr>
        <p:spPr>
          <a:xfrm>
            <a:off x="5795963" y="6899275"/>
            <a:ext cx="2181225" cy="1323975"/>
          </a:xfrm>
          <a:prstGeom prst="rect">
            <a:avLst/>
          </a:prstGeom>
          <a:noFill/>
        </p:spPr>
        <p:txBody>
          <a:bodyPr>
            <a:spAutoFit/>
          </a:bodyPr>
          <a:lstStyle/>
          <a:p>
            <a:pPr algn="ctr" defTabSz="1828434" eaLnBrk="1" fontAlgn="auto" hangingPunct="1">
              <a:spcBef>
                <a:spcPts val="0"/>
              </a:spcBef>
              <a:spcAft>
                <a:spcPts val="0"/>
              </a:spcAft>
              <a:defRPr/>
            </a:pPr>
            <a:r>
              <a:rPr lang="en-US" sz="4000" spc="300" dirty="0">
                <a:solidFill>
                  <a:schemeClr val="tx2"/>
                </a:solidFill>
                <a:latin typeface="Nunito Light" charset="0"/>
                <a:ea typeface="Nunito Light" charset="0"/>
                <a:cs typeface="Nunito Light" charset="0"/>
              </a:rPr>
              <a:t>TITLE 01</a:t>
            </a:r>
          </a:p>
        </p:txBody>
      </p:sp>
      <p:sp>
        <p:nvSpPr>
          <p:cNvPr id="26" name="TextBox 25">
            <a:extLst>
              <a:ext uri="{FF2B5EF4-FFF2-40B4-BE49-F238E27FC236}">
                <a16:creationId xmlns:a16="http://schemas.microsoft.com/office/drawing/2014/main" id="{BF7BD31C-A055-4EB2-AF06-A06D49C6DEEC}"/>
              </a:ext>
            </a:extLst>
          </p:cNvPr>
          <p:cNvSpPr txBox="1"/>
          <p:nvPr/>
        </p:nvSpPr>
        <p:spPr>
          <a:xfrm>
            <a:off x="10952163" y="6897688"/>
            <a:ext cx="2520950" cy="708025"/>
          </a:xfrm>
          <a:prstGeom prst="rect">
            <a:avLst/>
          </a:prstGeom>
          <a:noFill/>
        </p:spPr>
        <p:txBody>
          <a:bodyPr wrap="none">
            <a:spAutoFit/>
          </a:bodyPr>
          <a:lstStyle/>
          <a:p>
            <a:pPr algn="ctr" defTabSz="1828434" eaLnBrk="1" fontAlgn="auto" hangingPunct="1">
              <a:spcBef>
                <a:spcPts val="0"/>
              </a:spcBef>
              <a:spcAft>
                <a:spcPts val="0"/>
              </a:spcAft>
              <a:defRPr/>
            </a:pPr>
            <a:r>
              <a:rPr lang="en-US" sz="4000" spc="300" dirty="0">
                <a:solidFill>
                  <a:schemeClr val="tx2"/>
                </a:solidFill>
                <a:latin typeface="Nunito Light" charset="0"/>
                <a:ea typeface="Nunito Light" charset="0"/>
                <a:cs typeface="Nunito Light" charset="0"/>
              </a:rPr>
              <a:t>TITLE 02</a:t>
            </a:r>
          </a:p>
        </p:txBody>
      </p:sp>
      <p:sp>
        <p:nvSpPr>
          <p:cNvPr id="27" name="TextBox 26">
            <a:extLst>
              <a:ext uri="{FF2B5EF4-FFF2-40B4-BE49-F238E27FC236}">
                <a16:creationId xmlns:a16="http://schemas.microsoft.com/office/drawing/2014/main" id="{F076692D-2BD4-4700-8E10-F470730394CF}"/>
              </a:ext>
            </a:extLst>
          </p:cNvPr>
          <p:cNvSpPr txBox="1"/>
          <p:nvPr/>
        </p:nvSpPr>
        <p:spPr>
          <a:xfrm>
            <a:off x="16481425" y="6897688"/>
            <a:ext cx="2246313" cy="1322387"/>
          </a:xfrm>
          <a:prstGeom prst="rect">
            <a:avLst/>
          </a:prstGeom>
          <a:noFill/>
        </p:spPr>
        <p:txBody>
          <a:bodyPr>
            <a:spAutoFit/>
          </a:bodyPr>
          <a:lstStyle/>
          <a:p>
            <a:pPr algn="ctr" defTabSz="1828434" eaLnBrk="1" fontAlgn="auto" hangingPunct="1">
              <a:spcBef>
                <a:spcPts val="0"/>
              </a:spcBef>
              <a:spcAft>
                <a:spcPts val="0"/>
              </a:spcAft>
              <a:defRPr/>
            </a:pPr>
            <a:r>
              <a:rPr lang="en-US" sz="4000" spc="300" dirty="0">
                <a:solidFill>
                  <a:schemeClr val="tx2"/>
                </a:solidFill>
                <a:latin typeface="Nunito Light" charset="0"/>
                <a:ea typeface="Nunito Light" charset="0"/>
                <a:cs typeface="Nunito Light" charset="0"/>
              </a:rPr>
              <a:t>TITLE 03</a:t>
            </a:r>
          </a:p>
        </p:txBody>
      </p:sp>
      <p:sp>
        <p:nvSpPr>
          <p:cNvPr id="9" name="TextBox 8">
            <a:extLst>
              <a:ext uri="{FF2B5EF4-FFF2-40B4-BE49-F238E27FC236}">
                <a16:creationId xmlns:a16="http://schemas.microsoft.com/office/drawing/2014/main" id="{0AE833E2-8507-490C-870D-4152D9A4685F}"/>
              </a:ext>
            </a:extLst>
          </p:cNvPr>
          <p:cNvSpPr txBox="1"/>
          <p:nvPr/>
        </p:nvSpPr>
        <p:spPr>
          <a:xfrm>
            <a:off x="3335338" y="1241425"/>
            <a:ext cx="17743487"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USE SHAPE TO EXPLAIN IDEAS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BA11937-3F83-43A5-BA8C-FE0C97BCBAD9}"/>
              </a:ext>
            </a:extLst>
          </p:cNvPr>
          <p:cNvGraphicFramePr>
            <a:graphicFrameLocks noGrp="1"/>
          </p:cNvGraphicFramePr>
          <p:nvPr/>
        </p:nvGraphicFramePr>
        <p:xfrm>
          <a:off x="4238625" y="4102100"/>
          <a:ext cx="15944850" cy="6448428"/>
        </p:xfrm>
        <a:graphic>
          <a:graphicData uri="http://schemas.openxmlformats.org/drawingml/2006/table">
            <a:tbl>
              <a:tblPr firstRow="1" bandRow="1">
                <a:tableStyleId>{21E4AEA4-8DFA-4A89-87EB-49C32662AFE0}</a:tableStyleId>
              </a:tblPr>
              <a:tblGrid>
                <a:gridCol w="4922572">
                  <a:extLst>
                    <a:ext uri="{9D8B030D-6E8A-4147-A177-3AD203B41FA5}">
                      <a16:colId xmlns:a16="http://schemas.microsoft.com/office/drawing/2014/main" val="20000"/>
                    </a:ext>
                  </a:extLst>
                </a:gridCol>
                <a:gridCol w="3567080">
                  <a:extLst>
                    <a:ext uri="{9D8B030D-6E8A-4147-A177-3AD203B41FA5}">
                      <a16:colId xmlns:a16="http://schemas.microsoft.com/office/drawing/2014/main" val="20001"/>
                    </a:ext>
                  </a:extLst>
                </a:gridCol>
                <a:gridCol w="4137815">
                  <a:extLst>
                    <a:ext uri="{9D8B030D-6E8A-4147-A177-3AD203B41FA5}">
                      <a16:colId xmlns:a16="http://schemas.microsoft.com/office/drawing/2014/main" val="20002"/>
                    </a:ext>
                  </a:extLst>
                </a:gridCol>
                <a:gridCol w="3317383">
                  <a:extLst>
                    <a:ext uri="{9D8B030D-6E8A-4147-A177-3AD203B41FA5}">
                      <a16:colId xmlns:a16="http://schemas.microsoft.com/office/drawing/2014/main" val="20003"/>
                    </a:ext>
                  </a:extLst>
                </a:gridCol>
              </a:tblGrid>
              <a:tr h="1074738">
                <a:tc>
                  <a:txBody>
                    <a:bodyPr/>
                    <a:lstStyle/>
                    <a:p>
                      <a:pPr algn="ctr"/>
                      <a:endParaRPr lang="en-US" sz="4600" dirty="0">
                        <a:solidFill>
                          <a:schemeClr val="bg1"/>
                        </a:solidFill>
                        <a:latin typeface="Nunito" charset="0"/>
                        <a:ea typeface="Nunito" charset="0"/>
                        <a:cs typeface="Nunito" charset="0"/>
                      </a:endParaRPr>
                    </a:p>
                  </a:txBody>
                  <a:tcPr marL="0" marR="0" marT="174081"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5700" b="0" dirty="0">
                          <a:latin typeface="Nunito" charset="0"/>
                          <a:ea typeface="Nunito" charset="0"/>
                          <a:cs typeface="Nunito" charset="0"/>
                        </a:rPr>
                        <a:t>A</a:t>
                      </a:r>
                      <a:endParaRPr lang="en-US" sz="5700" b="0" dirty="0">
                        <a:solidFill>
                          <a:schemeClr val="bg1"/>
                        </a:solidFill>
                        <a:latin typeface="Nunito" charset="0"/>
                        <a:ea typeface="Nunito" charset="0"/>
                        <a:cs typeface="Nunito" charset="0"/>
                      </a:endParaRPr>
                    </a:p>
                  </a:txBody>
                  <a:tcPr marL="0" marR="75238" marT="144036"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700" b="0" dirty="0">
                          <a:latin typeface="Nunito" charset="0"/>
                          <a:ea typeface="Nunito" charset="0"/>
                          <a:cs typeface="Nunito" charset="0"/>
                        </a:rPr>
                        <a:t>B</a:t>
                      </a:r>
                      <a:endParaRPr lang="en-US" sz="5700" b="0" dirty="0">
                        <a:solidFill>
                          <a:schemeClr val="bg1"/>
                        </a:solidFill>
                        <a:latin typeface="Nunito" charset="0"/>
                        <a:ea typeface="Nunito" charset="0"/>
                        <a:cs typeface="Nunito" charset="0"/>
                      </a:endParaRPr>
                    </a:p>
                  </a:txBody>
                  <a:tcPr marL="0" marR="75238" marT="144036"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5700" b="0" dirty="0">
                          <a:latin typeface="Nunito" charset="0"/>
                          <a:ea typeface="Nunito" charset="0"/>
                          <a:cs typeface="Nunito" charset="0"/>
                        </a:rPr>
                        <a:t>C</a:t>
                      </a:r>
                      <a:endParaRPr lang="en-US" sz="5700" b="0" dirty="0">
                        <a:solidFill>
                          <a:schemeClr val="bg1"/>
                        </a:solidFill>
                        <a:latin typeface="Nunito" charset="0"/>
                        <a:ea typeface="Nunito" charset="0"/>
                        <a:cs typeface="Nunito" charset="0"/>
                      </a:endParaRPr>
                    </a:p>
                  </a:txBody>
                  <a:tcPr marL="0" marR="75238" marT="144036"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1074738">
                <a:tc>
                  <a:txBody>
                    <a:bodyPr/>
                    <a:lstStyle/>
                    <a:p>
                      <a:r>
                        <a:rPr lang="en-US" sz="3500" b="0" dirty="0">
                          <a:solidFill>
                            <a:schemeClr val="tx2"/>
                          </a:solidFill>
                          <a:latin typeface="Nunito" charset="0"/>
                          <a:ea typeface="Nunito" charset="0"/>
                          <a:cs typeface="Nunito" charset="0"/>
                        </a:rPr>
                        <a:t>Content A</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100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200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400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074738">
                <a:tc>
                  <a:txBody>
                    <a:bodyPr/>
                    <a:lstStyle/>
                    <a:p>
                      <a:r>
                        <a:rPr lang="en-US" sz="3500" b="0" dirty="0">
                          <a:solidFill>
                            <a:schemeClr val="tx2"/>
                          </a:solidFill>
                          <a:latin typeface="Nunito" charset="0"/>
                          <a:ea typeface="Nunito" charset="0"/>
                          <a:cs typeface="Nunito" charset="0"/>
                        </a:rPr>
                        <a:t>Content B</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$67,000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$56,000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$78,000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1074738">
                <a:tc>
                  <a:txBody>
                    <a:bodyPr/>
                    <a:lstStyle/>
                    <a:p>
                      <a:r>
                        <a:rPr lang="en-US" sz="3500" b="0" dirty="0">
                          <a:solidFill>
                            <a:schemeClr val="tx2"/>
                          </a:solidFill>
                          <a:latin typeface="Nunito" charset="0"/>
                          <a:ea typeface="Nunito" charset="0"/>
                          <a:cs typeface="Nunito" charset="0"/>
                        </a:rPr>
                        <a:t>Content C</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4500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60000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$8,000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1074738">
                <a:tc>
                  <a:txBody>
                    <a:bodyPr/>
                    <a:lstStyle/>
                    <a:p>
                      <a:r>
                        <a:rPr lang="en-US" sz="3500" b="0" dirty="0">
                          <a:solidFill>
                            <a:schemeClr val="tx2"/>
                          </a:solidFill>
                          <a:latin typeface="Nunito" charset="0"/>
                          <a:ea typeface="Nunito" charset="0"/>
                          <a:cs typeface="Nunito" charset="0"/>
                        </a:rPr>
                        <a:t>Content D</a:t>
                      </a:r>
                    </a:p>
                  </a:txBody>
                  <a:tcPr marL="174054" marR="0"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34000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$400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$600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1074738">
                <a:tc>
                  <a:txBody>
                    <a:bodyPr/>
                    <a:lstStyle/>
                    <a:p>
                      <a:r>
                        <a:rPr lang="en-US" sz="3500" b="0" dirty="0">
                          <a:solidFill>
                            <a:schemeClr val="tx2"/>
                          </a:solidFill>
                          <a:latin typeface="Nunito" charset="0"/>
                          <a:ea typeface="Nunito" charset="0"/>
                          <a:cs typeface="Nunito" charset="0"/>
                        </a:rPr>
                        <a:t>Content E</a:t>
                      </a:r>
                    </a:p>
                  </a:txBody>
                  <a:tcPr marL="174054" marR="0"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$90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$800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2900" dirty="0">
                          <a:solidFill>
                            <a:schemeClr val="tx2"/>
                          </a:solidFill>
                          <a:latin typeface="Nunito" charset="0"/>
                          <a:ea typeface="Nunito" charset="0"/>
                          <a:cs typeface="Nunito" charset="0"/>
                        </a:rPr>
                        <a:t>$1,000</a:t>
                      </a:r>
                    </a:p>
                  </a:txBody>
                  <a:tcPr marL="192018" marR="75238" marT="348161" marB="3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BD4D9111-5804-4AC5-9D59-23A82561D25F}"/>
              </a:ext>
            </a:extLst>
          </p:cNvPr>
          <p:cNvSpPr txBox="1"/>
          <p:nvPr/>
        </p:nvSpPr>
        <p:spPr>
          <a:xfrm>
            <a:off x="4162425" y="1241425"/>
            <a:ext cx="16087725"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TABLES TO COMPARE DATA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346653" y="1102453"/>
            <a:ext cx="2168434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rPr>
              <a:t>JDBC Architecture</a:t>
            </a:r>
          </a:p>
        </p:txBody>
      </p:sp>
      <p:pic>
        <p:nvPicPr>
          <p:cNvPr id="48130" name="Picture 2">
            <a:extLst>
              <a:ext uri="{FF2B5EF4-FFF2-40B4-BE49-F238E27FC236}">
                <a16:creationId xmlns:a16="http://schemas.microsoft.com/office/drawing/2014/main" id="{29E39277-4CC1-4DB3-8286-BFBA63618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337" y="3130267"/>
            <a:ext cx="9832976" cy="806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247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5077296-03DB-442F-B8CA-D4BEAFAF39FF}"/>
              </a:ext>
            </a:extLst>
          </p:cNvPr>
          <p:cNvSpPr txBox="1"/>
          <p:nvPr/>
        </p:nvSpPr>
        <p:spPr>
          <a:xfrm>
            <a:off x="4494213" y="6510338"/>
            <a:ext cx="2828925" cy="522287"/>
          </a:xfrm>
          <a:prstGeom prst="rect">
            <a:avLst/>
          </a:prstGeom>
          <a:noFill/>
        </p:spPr>
        <p:txBody>
          <a:bodyPr wrap="none">
            <a:spAutoFit/>
          </a:bodyPr>
          <a:lstStyle/>
          <a:p>
            <a:pPr defTabSz="1828434" eaLnBrk="1" fontAlgn="auto" hangingPunct="1">
              <a:spcBef>
                <a:spcPts val="0"/>
              </a:spcBef>
              <a:spcAft>
                <a:spcPts val="0"/>
              </a:spcAft>
              <a:defRPr/>
            </a:pPr>
            <a:r>
              <a:rPr lang="en-US" sz="2800" spc="300" dirty="0">
                <a:solidFill>
                  <a:schemeClr val="accent3"/>
                </a:solidFill>
                <a:latin typeface="Nunito Light" charset="0"/>
                <a:ea typeface="Nunito Light" charset="0"/>
                <a:cs typeface="Nunito Light" charset="0"/>
              </a:rPr>
              <a:t>Headquarters</a:t>
            </a:r>
          </a:p>
        </p:txBody>
      </p:sp>
      <p:grpSp>
        <p:nvGrpSpPr>
          <p:cNvPr id="35842" name="Group 1">
            <a:extLst>
              <a:ext uri="{FF2B5EF4-FFF2-40B4-BE49-F238E27FC236}">
                <a16:creationId xmlns:a16="http://schemas.microsoft.com/office/drawing/2014/main" id="{78ABF208-6E86-4169-9106-A34A7D097292}"/>
              </a:ext>
            </a:extLst>
          </p:cNvPr>
          <p:cNvGrpSpPr>
            <a:grpSpLocks/>
          </p:cNvGrpSpPr>
          <p:nvPr/>
        </p:nvGrpSpPr>
        <p:grpSpPr bwMode="auto">
          <a:xfrm>
            <a:off x="5621338" y="4106863"/>
            <a:ext cx="13134975" cy="6419850"/>
            <a:chOff x="3051317" y="3881016"/>
            <a:chExt cx="17706844" cy="8654672"/>
          </a:xfrm>
        </p:grpSpPr>
        <p:sp>
          <p:nvSpPr>
            <p:cNvPr id="35844" name="Freeform 509">
              <a:extLst>
                <a:ext uri="{FF2B5EF4-FFF2-40B4-BE49-F238E27FC236}">
                  <a16:creationId xmlns:a16="http://schemas.microsoft.com/office/drawing/2014/main" id="{E2FA34D2-C752-4A81-91F4-F3540B74C129}"/>
                </a:ext>
              </a:extLst>
            </p:cNvPr>
            <p:cNvSpPr>
              <a:spLocks noChangeArrowheads="1"/>
            </p:cNvSpPr>
            <p:nvPr/>
          </p:nvSpPr>
          <p:spPr bwMode="auto">
            <a:xfrm>
              <a:off x="3051317" y="3881016"/>
              <a:ext cx="17706844" cy="8654672"/>
            </a:xfrm>
            <a:custGeom>
              <a:avLst/>
              <a:gdLst>
                <a:gd name="T0" fmla="*/ 16500175 w 19590"/>
                <a:gd name="T1" fmla="*/ 8021954 h 9575"/>
                <a:gd name="T2" fmla="*/ 15025961 w 19590"/>
                <a:gd name="T3" fmla="*/ 6216902 h 9575"/>
                <a:gd name="T4" fmla="*/ 14463753 w 19590"/>
                <a:gd name="T5" fmla="*/ 7266309 h 9575"/>
                <a:gd name="T6" fmla="*/ 15449877 w 19590"/>
                <a:gd name="T7" fmla="*/ 6403101 h 9575"/>
                <a:gd name="T8" fmla="*/ 15439030 w 19590"/>
                <a:gd name="T9" fmla="*/ 5991835 h 9575"/>
                <a:gd name="T10" fmla="*/ 14683394 w 19590"/>
                <a:gd name="T11" fmla="*/ 5782134 h 9575"/>
                <a:gd name="T12" fmla="*/ 14489965 w 19590"/>
                <a:gd name="T13" fmla="*/ 6072281 h 9575"/>
                <a:gd name="T14" fmla="*/ 13691846 w 19590"/>
                <a:gd name="T15" fmla="*/ 5659206 h 9575"/>
                <a:gd name="T16" fmla="*/ 13134158 w 19590"/>
                <a:gd name="T17" fmla="*/ 5520009 h 9575"/>
                <a:gd name="T18" fmla="*/ 14383308 w 19590"/>
                <a:gd name="T19" fmla="*/ 5139474 h 9575"/>
                <a:gd name="T20" fmla="*/ 14238689 w 19590"/>
                <a:gd name="T21" fmla="*/ 4464274 h 9575"/>
                <a:gd name="T22" fmla="*/ 15025961 w 19590"/>
                <a:gd name="T23" fmla="*/ 3847826 h 9575"/>
                <a:gd name="T24" fmla="*/ 15492359 w 19590"/>
                <a:gd name="T25" fmla="*/ 943653 h 9575"/>
                <a:gd name="T26" fmla="*/ 13573439 w 19590"/>
                <a:gd name="T27" fmla="*/ 632718 h 9575"/>
                <a:gd name="T28" fmla="*/ 12807860 w 19590"/>
                <a:gd name="T29" fmla="*/ 375111 h 9575"/>
                <a:gd name="T30" fmla="*/ 11671694 w 19590"/>
                <a:gd name="T31" fmla="*/ 771915 h 9575"/>
                <a:gd name="T32" fmla="*/ 10969385 w 19590"/>
                <a:gd name="T33" fmla="*/ 358841 h 9575"/>
                <a:gd name="T34" fmla="*/ 9200509 w 19590"/>
                <a:gd name="T35" fmla="*/ 423017 h 9575"/>
                <a:gd name="T36" fmla="*/ 8916693 w 19590"/>
                <a:gd name="T37" fmla="*/ 627294 h 9575"/>
                <a:gd name="T38" fmla="*/ 16247995 w 19590"/>
                <a:gd name="T39" fmla="*/ 2539909 h 9575"/>
                <a:gd name="T40" fmla="*/ 17437490 w 19590"/>
                <a:gd name="T41" fmla="*/ 1688452 h 9575"/>
                <a:gd name="T42" fmla="*/ 15358586 w 19590"/>
                <a:gd name="T43" fmla="*/ 1184086 h 9575"/>
                <a:gd name="T44" fmla="*/ 13562593 w 19590"/>
                <a:gd name="T45" fmla="*/ 1098217 h 9575"/>
                <a:gd name="T46" fmla="*/ 12250171 w 19590"/>
                <a:gd name="T47" fmla="*/ 1232895 h 9575"/>
                <a:gd name="T48" fmla="*/ 11847949 w 19590"/>
                <a:gd name="T49" fmla="*/ 1436269 h 9575"/>
                <a:gd name="T50" fmla="*/ 10540046 w 19590"/>
                <a:gd name="T51" fmla="*/ 1683029 h 9575"/>
                <a:gd name="T52" fmla="*/ 9908240 w 19590"/>
                <a:gd name="T53" fmla="*/ 1463385 h 9575"/>
                <a:gd name="T54" fmla="*/ 8857941 w 19590"/>
                <a:gd name="T55" fmla="*/ 1816803 h 9575"/>
                <a:gd name="T56" fmla="*/ 9286376 w 19590"/>
                <a:gd name="T57" fmla="*/ 1924365 h 9575"/>
                <a:gd name="T58" fmla="*/ 9088429 w 19590"/>
                <a:gd name="T59" fmla="*/ 2614931 h 9575"/>
                <a:gd name="T60" fmla="*/ 7818489 w 19590"/>
                <a:gd name="T61" fmla="*/ 3328094 h 9575"/>
                <a:gd name="T62" fmla="*/ 9072159 w 19590"/>
                <a:gd name="T63" fmla="*/ 3419386 h 9575"/>
                <a:gd name="T64" fmla="*/ 9666906 w 19590"/>
                <a:gd name="T65" fmla="*/ 3719475 h 9575"/>
                <a:gd name="T66" fmla="*/ 10395427 w 19590"/>
                <a:gd name="T67" fmla="*/ 4936101 h 9575"/>
                <a:gd name="T68" fmla="*/ 11242355 w 19590"/>
                <a:gd name="T69" fmla="*/ 4330500 h 9575"/>
                <a:gd name="T70" fmla="*/ 12994962 w 19590"/>
                <a:gd name="T71" fmla="*/ 4806846 h 9575"/>
                <a:gd name="T72" fmla="*/ 13558074 w 19590"/>
                <a:gd name="T73" fmla="*/ 4550143 h 9575"/>
                <a:gd name="T74" fmla="*/ 14458330 w 19590"/>
                <a:gd name="T75" fmla="*/ 3649876 h 9575"/>
                <a:gd name="T76" fmla="*/ 15347739 w 19590"/>
                <a:gd name="T77" fmla="*/ 2749610 h 9575"/>
                <a:gd name="T78" fmla="*/ 8183653 w 19590"/>
                <a:gd name="T79" fmla="*/ 2550756 h 9575"/>
                <a:gd name="T80" fmla="*/ 7968532 w 19590"/>
                <a:gd name="T81" fmla="*/ 2689953 h 9575"/>
                <a:gd name="T82" fmla="*/ 7390054 w 19590"/>
                <a:gd name="T83" fmla="*/ 4608895 h 9575"/>
                <a:gd name="T84" fmla="*/ 9977838 w 19590"/>
                <a:gd name="T85" fmla="*/ 6617322 h 9575"/>
                <a:gd name="T86" fmla="*/ 4769730 w 19590"/>
                <a:gd name="T87" fmla="*/ 8595016 h 9575"/>
                <a:gd name="T88" fmla="*/ 5787490 w 19590"/>
                <a:gd name="T89" fmla="*/ 7164170 h 9575"/>
                <a:gd name="T90" fmla="*/ 5739584 w 19590"/>
                <a:gd name="T91" fmla="*/ 5401600 h 9575"/>
                <a:gd name="T92" fmla="*/ 4266274 w 19590"/>
                <a:gd name="T93" fmla="*/ 5895120 h 9575"/>
                <a:gd name="T94" fmla="*/ 4630534 w 19590"/>
                <a:gd name="T95" fmla="*/ 8032801 h 9575"/>
                <a:gd name="T96" fmla="*/ 5161107 w 19590"/>
                <a:gd name="T97" fmla="*/ 2963830 h 9575"/>
                <a:gd name="T98" fmla="*/ 7373784 w 19590"/>
                <a:gd name="T99" fmla="*/ 739376 h 9575"/>
                <a:gd name="T100" fmla="*/ 6672380 w 19590"/>
                <a:gd name="T101" fmla="*/ 198854 h 9575"/>
                <a:gd name="T102" fmla="*/ 5755854 w 19590"/>
                <a:gd name="T103" fmla="*/ 155468 h 9575"/>
                <a:gd name="T104" fmla="*/ 4978525 w 19590"/>
                <a:gd name="T105" fmla="*/ 375111 h 9575"/>
                <a:gd name="T106" fmla="*/ 5214435 w 19590"/>
                <a:gd name="T107" fmla="*/ 836091 h 9575"/>
                <a:gd name="T108" fmla="*/ 5750431 w 19590"/>
                <a:gd name="T109" fmla="*/ 1859286 h 9575"/>
                <a:gd name="T110" fmla="*/ 4962255 w 19590"/>
                <a:gd name="T111" fmla="*/ 230490 h 9575"/>
                <a:gd name="T112" fmla="*/ 3558542 w 19590"/>
                <a:gd name="T113" fmla="*/ 444710 h 9575"/>
                <a:gd name="T114" fmla="*/ 3102991 w 19590"/>
                <a:gd name="T115" fmla="*/ 921960 h 9575"/>
                <a:gd name="T116" fmla="*/ 2288603 w 19590"/>
                <a:gd name="T117" fmla="*/ 873150 h 9575"/>
                <a:gd name="T118" fmla="*/ 2036423 w 19590"/>
                <a:gd name="T119" fmla="*/ 2947560 h 9575"/>
                <a:gd name="T120" fmla="*/ 4314179 w 19590"/>
                <a:gd name="T121" fmla="*/ 3928272 h 9575"/>
                <a:gd name="T122" fmla="*/ 4067422 w 19590"/>
                <a:gd name="T123" fmla="*/ 1741781 h 9575"/>
                <a:gd name="T124" fmla="*/ 3692315 w 19590"/>
                <a:gd name="T125" fmla="*/ 1307918 h 95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590" h="9575">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cubicBezTo>
                    <a:pt x="15729" y="5194"/>
                    <a:pt x="15729" y="5194"/>
                    <a:pt x="15729" y="5200"/>
                  </a:cubicBez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cubicBezTo>
                    <a:pt x="7411" y="1731"/>
                    <a:pt x="7411" y="1731"/>
                    <a:pt x="7417" y="1731"/>
                  </a:cubicBez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p:sp>
          <p:nvSpPr>
            <p:cNvPr id="35845" name="Freeform 511">
              <a:extLst>
                <a:ext uri="{FF2B5EF4-FFF2-40B4-BE49-F238E27FC236}">
                  <a16:creationId xmlns:a16="http://schemas.microsoft.com/office/drawing/2014/main" id="{E43621B1-0066-4DA2-91B5-88A28B604881}"/>
                </a:ext>
              </a:extLst>
            </p:cNvPr>
            <p:cNvSpPr>
              <a:spLocks noChangeArrowheads="1"/>
            </p:cNvSpPr>
            <p:nvPr/>
          </p:nvSpPr>
          <p:spPr bwMode="auto">
            <a:xfrm>
              <a:off x="5943844" y="6899084"/>
              <a:ext cx="669247" cy="831462"/>
            </a:xfrm>
            <a:custGeom>
              <a:avLst/>
              <a:gdLst>
                <a:gd name="T0" fmla="*/ 332578 w 1145"/>
                <a:gd name="T1" fmla="*/ 0 h 1424"/>
                <a:gd name="T2" fmla="*/ 332578 w 1145"/>
                <a:gd name="T3" fmla="*/ 0 h 1424"/>
                <a:gd name="T4" fmla="*/ 0 w 1145"/>
                <a:gd name="T5" fmla="*/ 332234 h 1424"/>
                <a:gd name="T6" fmla="*/ 332578 w 1145"/>
                <a:gd name="T7" fmla="*/ 830878 h 1424"/>
                <a:gd name="T8" fmla="*/ 668663 w 1145"/>
                <a:gd name="T9" fmla="*/ 332234 h 1424"/>
                <a:gd name="T10" fmla="*/ 332578 w 1145"/>
                <a:gd name="T11" fmla="*/ 0 h 1424"/>
                <a:gd name="T12" fmla="*/ 332578 w 1145"/>
                <a:gd name="T13" fmla="*/ 540100 h 1424"/>
                <a:gd name="T14" fmla="*/ 332578 w 1145"/>
                <a:gd name="T15" fmla="*/ 540100 h 1424"/>
                <a:gd name="T16" fmla="*/ 128004 w 1145"/>
                <a:gd name="T17" fmla="*/ 332234 h 1424"/>
                <a:gd name="T18" fmla="*/ 332578 w 1145"/>
                <a:gd name="T19" fmla="*/ 127872 h 1424"/>
                <a:gd name="T20" fmla="*/ 540658 w 1145"/>
                <a:gd name="T21" fmla="*/ 332234 h 1424"/>
                <a:gd name="T22" fmla="*/ 332578 w 1145"/>
                <a:gd name="T23" fmla="*/ 540100 h 14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p:sp>
          <p:nvSpPr>
            <p:cNvPr id="35846" name="Freeform 511">
              <a:extLst>
                <a:ext uri="{FF2B5EF4-FFF2-40B4-BE49-F238E27FC236}">
                  <a16:creationId xmlns:a16="http://schemas.microsoft.com/office/drawing/2014/main" id="{54AFD257-20F6-4E4F-AECF-DBCD71D19640}"/>
                </a:ext>
              </a:extLst>
            </p:cNvPr>
            <p:cNvSpPr>
              <a:spLocks noChangeArrowheads="1"/>
            </p:cNvSpPr>
            <p:nvPr/>
          </p:nvSpPr>
          <p:spPr bwMode="auto">
            <a:xfrm>
              <a:off x="13738965" y="6246542"/>
              <a:ext cx="556898" cy="691878"/>
            </a:xfrm>
            <a:custGeom>
              <a:avLst/>
              <a:gdLst>
                <a:gd name="T0" fmla="*/ 276747 w 1145"/>
                <a:gd name="T1" fmla="*/ 0 h 1424"/>
                <a:gd name="T2" fmla="*/ 276747 w 1145"/>
                <a:gd name="T3" fmla="*/ 0 h 1424"/>
                <a:gd name="T4" fmla="*/ 0 w 1145"/>
                <a:gd name="T5" fmla="*/ 276460 h 1424"/>
                <a:gd name="T6" fmla="*/ 276747 w 1145"/>
                <a:gd name="T7" fmla="*/ 691392 h 1424"/>
                <a:gd name="T8" fmla="*/ 556412 w 1145"/>
                <a:gd name="T9" fmla="*/ 276460 h 1424"/>
                <a:gd name="T10" fmla="*/ 276747 w 1145"/>
                <a:gd name="T11" fmla="*/ 0 h 1424"/>
                <a:gd name="T12" fmla="*/ 276747 w 1145"/>
                <a:gd name="T13" fmla="*/ 449429 h 1424"/>
                <a:gd name="T14" fmla="*/ 276747 w 1145"/>
                <a:gd name="T15" fmla="*/ 449429 h 1424"/>
                <a:gd name="T16" fmla="*/ 106516 w 1145"/>
                <a:gd name="T17" fmla="*/ 276460 h 1424"/>
                <a:gd name="T18" fmla="*/ 276747 w 1145"/>
                <a:gd name="T19" fmla="*/ 106405 h 1424"/>
                <a:gd name="T20" fmla="*/ 449896 w 1145"/>
                <a:gd name="T21" fmla="*/ 276460 h 1424"/>
                <a:gd name="T22" fmla="*/ 276747 w 1145"/>
                <a:gd name="T23" fmla="*/ 449429 h 14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p:sp>
          <p:nvSpPr>
            <p:cNvPr id="35847" name="Freeform 511">
              <a:extLst>
                <a:ext uri="{FF2B5EF4-FFF2-40B4-BE49-F238E27FC236}">
                  <a16:creationId xmlns:a16="http://schemas.microsoft.com/office/drawing/2014/main" id="{777116A4-B1D4-44F1-860A-C6ED24E35E85}"/>
                </a:ext>
              </a:extLst>
            </p:cNvPr>
            <p:cNvSpPr>
              <a:spLocks noChangeArrowheads="1"/>
            </p:cNvSpPr>
            <p:nvPr/>
          </p:nvSpPr>
          <p:spPr bwMode="auto">
            <a:xfrm>
              <a:off x="17976429" y="10194073"/>
              <a:ext cx="556898" cy="691878"/>
            </a:xfrm>
            <a:custGeom>
              <a:avLst/>
              <a:gdLst>
                <a:gd name="T0" fmla="*/ 276747 w 1145"/>
                <a:gd name="T1" fmla="*/ 0 h 1424"/>
                <a:gd name="T2" fmla="*/ 276747 w 1145"/>
                <a:gd name="T3" fmla="*/ 0 h 1424"/>
                <a:gd name="T4" fmla="*/ 0 w 1145"/>
                <a:gd name="T5" fmla="*/ 276460 h 1424"/>
                <a:gd name="T6" fmla="*/ 276747 w 1145"/>
                <a:gd name="T7" fmla="*/ 691392 h 1424"/>
                <a:gd name="T8" fmla="*/ 556412 w 1145"/>
                <a:gd name="T9" fmla="*/ 276460 h 1424"/>
                <a:gd name="T10" fmla="*/ 276747 w 1145"/>
                <a:gd name="T11" fmla="*/ 0 h 1424"/>
                <a:gd name="T12" fmla="*/ 276747 w 1145"/>
                <a:gd name="T13" fmla="*/ 449429 h 1424"/>
                <a:gd name="T14" fmla="*/ 276747 w 1145"/>
                <a:gd name="T15" fmla="*/ 449429 h 1424"/>
                <a:gd name="T16" fmla="*/ 106516 w 1145"/>
                <a:gd name="T17" fmla="*/ 276460 h 1424"/>
                <a:gd name="T18" fmla="*/ 276747 w 1145"/>
                <a:gd name="T19" fmla="*/ 106405 h 1424"/>
                <a:gd name="T20" fmla="*/ 449896 w 1145"/>
                <a:gd name="T21" fmla="*/ 276460 h 1424"/>
                <a:gd name="T22" fmla="*/ 276747 w 1145"/>
                <a:gd name="T23" fmla="*/ 449429 h 14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p:sp>
          <p:nvSpPr>
            <p:cNvPr id="35848" name="Freeform 511">
              <a:extLst>
                <a:ext uri="{FF2B5EF4-FFF2-40B4-BE49-F238E27FC236}">
                  <a16:creationId xmlns:a16="http://schemas.microsoft.com/office/drawing/2014/main" id="{01F0204B-D839-48E3-9762-0834CEDC6858}"/>
                </a:ext>
              </a:extLst>
            </p:cNvPr>
            <p:cNvSpPr>
              <a:spLocks noChangeArrowheads="1"/>
            </p:cNvSpPr>
            <p:nvPr/>
          </p:nvSpPr>
          <p:spPr bwMode="auto">
            <a:xfrm>
              <a:off x="8326254" y="9636512"/>
              <a:ext cx="556898" cy="691878"/>
            </a:xfrm>
            <a:custGeom>
              <a:avLst/>
              <a:gdLst>
                <a:gd name="T0" fmla="*/ 276747 w 1145"/>
                <a:gd name="T1" fmla="*/ 0 h 1424"/>
                <a:gd name="T2" fmla="*/ 276747 w 1145"/>
                <a:gd name="T3" fmla="*/ 0 h 1424"/>
                <a:gd name="T4" fmla="*/ 0 w 1145"/>
                <a:gd name="T5" fmla="*/ 276460 h 1424"/>
                <a:gd name="T6" fmla="*/ 276747 w 1145"/>
                <a:gd name="T7" fmla="*/ 691392 h 1424"/>
                <a:gd name="T8" fmla="*/ 556412 w 1145"/>
                <a:gd name="T9" fmla="*/ 276460 h 1424"/>
                <a:gd name="T10" fmla="*/ 276747 w 1145"/>
                <a:gd name="T11" fmla="*/ 0 h 1424"/>
                <a:gd name="T12" fmla="*/ 276747 w 1145"/>
                <a:gd name="T13" fmla="*/ 449429 h 1424"/>
                <a:gd name="T14" fmla="*/ 276747 w 1145"/>
                <a:gd name="T15" fmla="*/ 449429 h 1424"/>
                <a:gd name="T16" fmla="*/ 106516 w 1145"/>
                <a:gd name="T17" fmla="*/ 276460 h 1424"/>
                <a:gd name="T18" fmla="*/ 276747 w 1145"/>
                <a:gd name="T19" fmla="*/ 106405 h 1424"/>
                <a:gd name="T20" fmla="*/ 449896 w 1145"/>
                <a:gd name="T21" fmla="*/ 276460 h 1424"/>
                <a:gd name="T22" fmla="*/ 276747 w 1145"/>
                <a:gd name="T23" fmla="*/ 449429 h 14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p:grpSp>
      <p:sp>
        <p:nvSpPr>
          <p:cNvPr id="9" name="TextBox 8">
            <a:extLst>
              <a:ext uri="{FF2B5EF4-FFF2-40B4-BE49-F238E27FC236}">
                <a16:creationId xmlns:a16="http://schemas.microsoft.com/office/drawing/2014/main" id="{0678C645-DFEF-4FB6-9D67-3E8064FD2684}"/>
              </a:ext>
            </a:extLst>
          </p:cNvPr>
          <p:cNvSpPr txBox="1"/>
          <p:nvPr/>
        </p:nvSpPr>
        <p:spPr>
          <a:xfrm>
            <a:off x="8486775" y="1241425"/>
            <a:ext cx="7439025"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WORLD MAP</a:t>
            </a:r>
          </a:p>
        </p:txBody>
      </p:sp>
    </p:spTree>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CC579B3-F773-4C8E-BAC1-BC9F6B58EF9B}"/>
              </a:ext>
            </a:extLst>
          </p:cNvPr>
          <p:cNvSpPr txBox="1"/>
          <p:nvPr/>
        </p:nvSpPr>
        <p:spPr>
          <a:xfrm>
            <a:off x="5783263" y="3852863"/>
            <a:ext cx="12811125" cy="3124200"/>
          </a:xfrm>
          <a:prstGeom prst="rect">
            <a:avLst/>
          </a:prstGeom>
          <a:noFill/>
        </p:spPr>
        <p:txBody>
          <a:bodyPr wrap="none" lIns="457200" tIns="457200" rIns="457200" bIns="0">
            <a:spAutoFit/>
          </a:bodyPr>
          <a:lstStyle/>
          <a:p>
            <a:pPr algn="ctr" defTabSz="1828434" eaLnBrk="1" fontAlgn="auto" hangingPunct="1">
              <a:spcBef>
                <a:spcPts val="0"/>
              </a:spcBef>
              <a:spcAft>
                <a:spcPts val="0"/>
              </a:spcAft>
              <a:defRPr/>
            </a:pPr>
            <a:r>
              <a:rPr lang="en-US" sz="17300" spc="300" dirty="0">
                <a:solidFill>
                  <a:schemeClr val="tx2"/>
                </a:solidFill>
                <a:latin typeface="Nunito" charset="0"/>
                <a:ea typeface="Nunito" charset="0"/>
                <a:cs typeface="Nunito" charset="0"/>
              </a:rPr>
              <a:t>56,790,500</a:t>
            </a:r>
          </a:p>
        </p:txBody>
      </p:sp>
      <p:sp>
        <p:nvSpPr>
          <p:cNvPr id="36866" name="TextBox 12">
            <a:extLst>
              <a:ext uri="{FF2B5EF4-FFF2-40B4-BE49-F238E27FC236}">
                <a16:creationId xmlns:a16="http://schemas.microsoft.com/office/drawing/2014/main" id="{EA63CDEF-2085-46D6-BDB6-87160D347438}"/>
              </a:ext>
            </a:extLst>
          </p:cNvPr>
          <p:cNvSpPr txBox="1">
            <a:spLocks noChangeArrowheads="1"/>
          </p:cNvSpPr>
          <p:nvPr/>
        </p:nvSpPr>
        <p:spPr bwMode="auto">
          <a:xfrm>
            <a:off x="8909050" y="7226300"/>
            <a:ext cx="65595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3800">
                <a:solidFill>
                  <a:schemeClr val="tx2"/>
                </a:solidFill>
                <a:latin typeface="Nunito"/>
                <a:ea typeface="Nunito"/>
                <a:cs typeface="Nunito"/>
              </a:rPr>
              <a:t>Write here your big numbers</a:t>
            </a:r>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Box 19">
            <a:extLst>
              <a:ext uri="{FF2B5EF4-FFF2-40B4-BE49-F238E27FC236}">
                <a16:creationId xmlns:a16="http://schemas.microsoft.com/office/drawing/2014/main" id="{91EB0FAC-E2BF-498D-B370-311B9DA1EE43}"/>
              </a:ext>
            </a:extLst>
          </p:cNvPr>
          <p:cNvSpPr txBox="1">
            <a:spLocks noChangeArrowheads="1"/>
          </p:cNvSpPr>
          <p:nvPr/>
        </p:nvSpPr>
        <p:spPr bwMode="auto">
          <a:xfrm>
            <a:off x="10091738" y="7581900"/>
            <a:ext cx="4238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3200">
                <a:solidFill>
                  <a:schemeClr val="tx2"/>
                </a:solidFill>
                <a:latin typeface="Nunito"/>
                <a:ea typeface="Nunito"/>
                <a:cs typeface="Nunito"/>
              </a:rPr>
              <a:t>Project Achievements</a:t>
            </a:r>
          </a:p>
        </p:txBody>
      </p:sp>
      <p:sp>
        <p:nvSpPr>
          <p:cNvPr id="37890" name="TextBox 22">
            <a:extLst>
              <a:ext uri="{FF2B5EF4-FFF2-40B4-BE49-F238E27FC236}">
                <a16:creationId xmlns:a16="http://schemas.microsoft.com/office/drawing/2014/main" id="{DDDA906E-F5BB-4A8F-81EA-F393339134DD}"/>
              </a:ext>
            </a:extLst>
          </p:cNvPr>
          <p:cNvSpPr txBox="1">
            <a:spLocks noChangeArrowheads="1"/>
          </p:cNvSpPr>
          <p:nvPr/>
        </p:nvSpPr>
        <p:spPr bwMode="auto">
          <a:xfrm>
            <a:off x="2719388" y="7581900"/>
            <a:ext cx="3984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3200">
                <a:solidFill>
                  <a:schemeClr val="tx2"/>
                </a:solidFill>
                <a:latin typeface="Nunito"/>
                <a:ea typeface="Nunito"/>
                <a:cs typeface="Nunito"/>
              </a:rPr>
              <a:t>Revenue from sales </a:t>
            </a:r>
          </a:p>
        </p:txBody>
      </p:sp>
      <p:sp>
        <p:nvSpPr>
          <p:cNvPr id="37891" name="TextBox 25">
            <a:extLst>
              <a:ext uri="{FF2B5EF4-FFF2-40B4-BE49-F238E27FC236}">
                <a16:creationId xmlns:a16="http://schemas.microsoft.com/office/drawing/2014/main" id="{10382DD6-70AF-4F54-BA15-139F77960C14}"/>
              </a:ext>
            </a:extLst>
          </p:cNvPr>
          <p:cNvSpPr txBox="1">
            <a:spLocks noChangeArrowheads="1"/>
          </p:cNvSpPr>
          <p:nvPr/>
        </p:nvSpPr>
        <p:spPr bwMode="auto">
          <a:xfrm>
            <a:off x="17071975" y="7581900"/>
            <a:ext cx="4565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3200">
                <a:solidFill>
                  <a:schemeClr val="tx2"/>
                </a:solidFill>
                <a:latin typeface="Nunito"/>
                <a:ea typeface="Nunito"/>
                <a:cs typeface="Nunito"/>
              </a:rPr>
              <a:t>Users around the world</a:t>
            </a:r>
          </a:p>
        </p:txBody>
      </p:sp>
      <p:sp>
        <p:nvSpPr>
          <p:cNvPr id="16" name="TextBox 15">
            <a:extLst>
              <a:ext uri="{FF2B5EF4-FFF2-40B4-BE49-F238E27FC236}">
                <a16:creationId xmlns:a16="http://schemas.microsoft.com/office/drawing/2014/main" id="{6FF685BF-BCEF-43EA-A9FA-F0130503AD46}"/>
              </a:ext>
            </a:extLst>
          </p:cNvPr>
          <p:cNvSpPr txBox="1"/>
          <p:nvPr/>
        </p:nvSpPr>
        <p:spPr>
          <a:xfrm>
            <a:off x="10596563" y="5845175"/>
            <a:ext cx="3313112" cy="1568450"/>
          </a:xfrm>
          <a:prstGeom prst="rect">
            <a:avLst/>
          </a:prstGeom>
          <a:noFill/>
        </p:spPr>
        <p:txBody>
          <a:bodyPr wrap="none" lIns="0" tIns="182880" rIns="0" bIns="0">
            <a:spAutoFit/>
          </a:bodyPr>
          <a:lstStyle/>
          <a:p>
            <a:pPr algn="ctr" defTabSz="1828434" eaLnBrk="1" fontAlgn="auto" hangingPunct="1">
              <a:spcBef>
                <a:spcPts val="0"/>
              </a:spcBef>
              <a:spcAft>
                <a:spcPts val="0"/>
              </a:spcAft>
              <a:defRPr/>
            </a:pPr>
            <a:r>
              <a:rPr lang="en-US" sz="9000" spc="300" dirty="0">
                <a:solidFill>
                  <a:schemeClr val="tx2"/>
                </a:solidFill>
                <a:latin typeface="Nunito" charset="0"/>
                <a:ea typeface="Nunito" charset="0"/>
                <a:cs typeface="Nunito" charset="0"/>
              </a:rPr>
              <a:t>130%</a:t>
            </a:r>
          </a:p>
        </p:txBody>
      </p:sp>
      <p:sp>
        <p:nvSpPr>
          <p:cNvPr id="17" name="TextBox 16">
            <a:extLst>
              <a:ext uri="{FF2B5EF4-FFF2-40B4-BE49-F238E27FC236}">
                <a16:creationId xmlns:a16="http://schemas.microsoft.com/office/drawing/2014/main" id="{40C634AA-2551-4C30-8D96-A52604A6D005}"/>
              </a:ext>
            </a:extLst>
          </p:cNvPr>
          <p:cNvSpPr txBox="1"/>
          <p:nvPr/>
        </p:nvSpPr>
        <p:spPr>
          <a:xfrm>
            <a:off x="1525588" y="5891213"/>
            <a:ext cx="6367462" cy="1570037"/>
          </a:xfrm>
          <a:prstGeom prst="rect">
            <a:avLst/>
          </a:prstGeom>
          <a:noFill/>
        </p:spPr>
        <p:txBody>
          <a:bodyPr wrap="none" lIns="0" tIns="182880" rIns="0" bIns="0">
            <a:spAutoFit/>
          </a:bodyPr>
          <a:lstStyle/>
          <a:p>
            <a:pPr algn="ctr" defTabSz="1828434" eaLnBrk="1" fontAlgn="auto" hangingPunct="1">
              <a:spcBef>
                <a:spcPts val="0"/>
              </a:spcBef>
              <a:spcAft>
                <a:spcPts val="0"/>
              </a:spcAft>
              <a:defRPr/>
            </a:pPr>
            <a:r>
              <a:rPr lang="en-US" sz="9000" spc="300" dirty="0">
                <a:solidFill>
                  <a:schemeClr val="tx2"/>
                </a:solidFill>
                <a:latin typeface="Nunito" charset="0"/>
                <a:ea typeface="Nunito" charset="0"/>
                <a:cs typeface="Nunito" charset="0"/>
              </a:rPr>
              <a:t>56,790,500</a:t>
            </a:r>
          </a:p>
        </p:txBody>
      </p:sp>
      <p:sp>
        <p:nvSpPr>
          <p:cNvPr id="18" name="TextBox 17">
            <a:extLst>
              <a:ext uri="{FF2B5EF4-FFF2-40B4-BE49-F238E27FC236}">
                <a16:creationId xmlns:a16="http://schemas.microsoft.com/office/drawing/2014/main" id="{58184C81-7DE7-469D-8A63-0ED413055E92}"/>
              </a:ext>
            </a:extLst>
          </p:cNvPr>
          <p:cNvSpPr txBox="1"/>
          <p:nvPr/>
        </p:nvSpPr>
        <p:spPr>
          <a:xfrm>
            <a:off x="16171863" y="5845175"/>
            <a:ext cx="6367462" cy="1568450"/>
          </a:xfrm>
          <a:prstGeom prst="rect">
            <a:avLst/>
          </a:prstGeom>
          <a:noFill/>
        </p:spPr>
        <p:txBody>
          <a:bodyPr wrap="none" lIns="0" tIns="182880" rIns="0" bIns="0">
            <a:spAutoFit/>
          </a:bodyPr>
          <a:lstStyle/>
          <a:p>
            <a:pPr algn="ctr" defTabSz="1828434" eaLnBrk="1" fontAlgn="auto" hangingPunct="1">
              <a:spcBef>
                <a:spcPts val="0"/>
              </a:spcBef>
              <a:spcAft>
                <a:spcPts val="0"/>
              </a:spcAft>
              <a:defRPr/>
            </a:pPr>
            <a:r>
              <a:rPr lang="en-US" sz="9000" spc="300" dirty="0">
                <a:solidFill>
                  <a:schemeClr val="tx2"/>
                </a:solidFill>
                <a:latin typeface="Nunito" charset="0"/>
                <a:ea typeface="Nunito" charset="0"/>
                <a:cs typeface="Nunito" charset="0"/>
              </a:rPr>
              <a:t>56,790,500</a:t>
            </a:r>
          </a:p>
        </p:txBody>
      </p:sp>
      <p:sp>
        <p:nvSpPr>
          <p:cNvPr id="9" name="TextBox 8">
            <a:extLst>
              <a:ext uri="{FF2B5EF4-FFF2-40B4-BE49-F238E27FC236}">
                <a16:creationId xmlns:a16="http://schemas.microsoft.com/office/drawing/2014/main" id="{76858B4A-CDF7-4249-A523-6B323A7F3923}"/>
              </a:ext>
            </a:extLst>
          </p:cNvPr>
          <p:cNvSpPr txBox="1"/>
          <p:nvPr/>
        </p:nvSpPr>
        <p:spPr>
          <a:xfrm>
            <a:off x="8124825" y="1241425"/>
            <a:ext cx="8162925"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FUNNY FACTS</a:t>
            </a:r>
          </a:p>
        </p:txBody>
      </p:sp>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9">
            <a:extLst>
              <a:ext uri="{FF2B5EF4-FFF2-40B4-BE49-F238E27FC236}">
                <a16:creationId xmlns:a16="http://schemas.microsoft.com/office/drawing/2014/main" id="{B34B30CE-3F49-44B7-BAFE-63446E9C4AC0}"/>
              </a:ext>
            </a:extLst>
          </p:cNvPr>
          <p:cNvSpPr>
            <a:spLocks noChangeArrowheads="1"/>
          </p:cNvSpPr>
          <p:nvPr/>
        </p:nvSpPr>
        <p:spPr bwMode="auto">
          <a:xfrm>
            <a:off x="6819900" y="6446838"/>
            <a:ext cx="1270000" cy="1019175"/>
          </a:xfrm>
          <a:custGeom>
            <a:avLst/>
            <a:gdLst>
              <a:gd name="T0" fmla="*/ 1268785 w 1765"/>
              <a:gd name="T1" fmla="*/ 757791 h 1417"/>
              <a:gd name="T2" fmla="*/ 183413 w 1765"/>
              <a:gd name="T3" fmla="*/ 0 h 1417"/>
              <a:gd name="T4" fmla="*/ 183413 w 1765"/>
              <a:gd name="T5" fmla="*/ 0 h 1417"/>
              <a:gd name="T6" fmla="*/ 0 w 1765"/>
              <a:gd name="T7" fmla="*/ 262423 h 1417"/>
              <a:gd name="T8" fmla="*/ 1088249 w 1765"/>
              <a:gd name="T9" fmla="*/ 1018057 h 1417"/>
              <a:gd name="T10" fmla="*/ 1088249 w 1765"/>
              <a:gd name="T11" fmla="*/ 1018057 h 1417"/>
              <a:gd name="T12" fmla="*/ 1268785 w 1765"/>
              <a:gd name="T13" fmla="*/ 757791 h 14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65" h="1417">
                <a:moveTo>
                  <a:pt x="1764" y="1054"/>
                </a:moveTo>
                <a:lnTo>
                  <a:pt x="255" y="0"/>
                </a:lnTo>
                <a:cubicBezTo>
                  <a:pt x="186" y="132"/>
                  <a:pt x="100" y="258"/>
                  <a:pt x="0" y="365"/>
                </a:cubicBezTo>
                <a:lnTo>
                  <a:pt x="1513" y="1416"/>
                </a:lnTo>
                <a:cubicBezTo>
                  <a:pt x="1585" y="1287"/>
                  <a:pt x="1671" y="1165"/>
                  <a:pt x="1764" y="1054"/>
                </a:cubicBezTo>
              </a:path>
            </a:pathLst>
          </a:custGeom>
          <a:solidFill>
            <a:srgbClr val="4E4E4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11" name="Freeform 40">
            <a:extLst>
              <a:ext uri="{FF2B5EF4-FFF2-40B4-BE49-F238E27FC236}">
                <a16:creationId xmlns:a16="http://schemas.microsoft.com/office/drawing/2014/main" id="{500861D6-F1E0-457D-A413-941D1386A04E}"/>
              </a:ext>
            </a:extLst>
          </p:cNvPr>
          <p:cNvSpPr>
            <a:spLocks noChangeArrowheads="1"/>
          </p:cNvSpPr>
          <p:nvPr/>
        </p:nvSpPr>
        <p:spPr bwMode="auto">
          <a:xfrm>
            <a:off x="11060113" y="6376988"/>
            <a:ext cx="1377950" cy="1089025"/>
          </a:xfrm>
          <a:custGeom>
            <a:avLst/>
            <a:gdLst>
              <a:gd name="T0" fmla="*/ 1192989 w 1912"/>
              <a:gd name="T1" fmla="*/ 0 h 1514"/>
              <a:gd name="T2" fmla="*/ 0 w 1912"/>
              <a:gd name="T3" fmla="*/ 827594 h 1514"/>
              <a:gd name="T4" fmla="*/ 0 w 1912"/>
              <a:gd name="T5" fmla="*/ 827594 h 1514"/>
              <a:gd name="T6" fmla="*/ 180821 w 1912"/>
              <a:gd name="T7" fmla="*/ 1087880 h 1514"/>
              <a:gd name="T8" fmla="*/ 1376692 w 1912"/>
              <a:gd name="T9" fmla="*/ 257410 h 1514"/>
              <a:gd name="T10" fmla="*/ 1376692 w 1912"/>
              <a:gd name="T11" fmla="*/ 257410 h 1514"/>
              <a:gd name="T12" fmla="*/ 1192989 w 1912"/>
              <a:gd name="T13" fmla="*/ 0 h 15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12" h="1514">
                <a:moveTo>
                  <a:pt x="1656" y="0"/>
                </a:moveTo>
                <a:lnTo>
                  <a:pt x="0" y="1151"/>
                </a:lnTo>
                <a:cubicBezTo>
                  <a:pt x="97" y="1265"/>
                  <a:pt x="179" y="1384"/>
                  <a:pt x="251" y="1513"/>
                </a:cubicBezTo>
                <a:lnTo>
                  <a:pt x="1911" y="358"/>
                </a:lnTo>
                <a:cubicBezTo>
                  <a:pt x="1814" y="251"/>
                  <a:pt x="1728" y="129"/>
                  <a:pt x="1656" y="0"/>
                </a:cubicBezTo>
              </a:path>
            </a:pathLst>
          </a:custGeom>
          <a:solidFill>
            <a:srgbClr val="4E4E4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12" name="Freeform 41">
            <a:extLst>
              <a:ext uri="{FF2B5EF4-FFF2-40B4-BE49-F238E27FC236}">
                <a16:creationId xmlns:a16="http://schemas.microsoft.com/office/drawing/2014/main" id="{57221198-5D41-4AF2-A2AB-685AA69C97BA}"/>
              </a:ext>
            </a:extLst>
          </p:cNvPr>
          <p:cNvSpPr>
            <a:spLocks noChangeArrowheads="1"/>
          </p:cNvSpPr>
          <p:nvPr/>
        </p:nvSpPr>
        <p:spPr bwMode="auto">
          <a:xfrm>
            <a:off x="14487525" y="6376988"/>
            <a:ext cx="1447800" cy="1146175"/>
          </a:xfrm>
          <a:custGeom>
            <a:avLst/>
            <a:gdLst>
              <a:gd name="T0" fmla="*/ 1446516 w 2013"/>
              <a:gd name="T1" fmla="*/ 881770 h 1593"/>
              <a:gd name="T2" fmla="*/ 180455 w 2013"/>
              <a:gd name="T3" fmla="*/ 0 h 1593"/>
              <a:gd name="T4" fmla="*/ 180455 w 2013"/>
              <a:gd name="T5" fmla="*/ 0 h 1593"/>
              <a:gd name="T6" fmla="*/ 0 w 2013"/>
              <a:gd name="T7" fmla="*/ 262517 h 1593"/>
              <a:gd name="T8" fmla="*/ 1263185 w 2013"/>
              <a:gd name="T9" fmla="*/ 1145007 h 1593"/>
              <a:gd name="T10" fmla="*/ 1263185 w 2013"/>
              <a:gd name="T11" fmla="*/ 1145007 h 1593"/>
              <a:gd name="T12" fmla="*/ 1446516 w 2013"/>
              <a:gd name="T13" fmla="*/ 881770 h 15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3" h="1593">
                <a:moveTo>
                  <a:pt x="2012" y="1226"/>
                </a:moveTo>
                <a:lnTo>
                  <a:pt x="251" y="0"/>
                </a:lnTo>
                <a:cubicBezTo>
                  <a:pt x="183" y="132"/>
                  <a:pt x="97" y="251"/>
                  <a:pt x="0" y="365"/>
                </a:cubicBezTo>
                <a:lnTo>
                  <a:pt x="1757" y="1592"/>
                </a:lnTo>
                <a:cubicBezTo>
                  <a:pt x="1829" y="1459"/>
                  <a:pt x="1915" y="1341"/>
                  <a:pt x="2012" y="1226"/>
                </a:cubicBezTo>
              </a:path>
            </a:pathLst>
          </a:custGeom>
          <a:solidFill>
            <a:srgbClr val="4E4E4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15" name="Freeform 42">
            <a:extLst>
              <a:ext uri="{FF2B5EF4-FFF2-40B4-BE49-F238E27FC236}">
                <a16:creationId xmlns:a16="http://schemas.microsoft.com/office/drawing/2014/main" id="{BDB08CB7-687F-45A9-B735-E9DFDA169C81}"/>
              </a:ext>
            </a:extLst>
          </p:cNvPr>
          <p:cNvSpPr>
            <a:spLocks noChangeArrowheads="1"/>
          </p:cNvSpPr>
          <p:nvPr/>
        </p:nvSpPr>
        <p:spPr bwMode="auto">
          <a:xfrm>
            <a:off x="5054600" y="5014913"/>
            <a:ext cx="1762125" cy="1765300"/>
          </a:xfrm>
          <a:custGeom>
            <a:avLst/>
            <a:gdLst>
              <a:gd name="T0" fmla="*/ 2448 w 2449"/>
              <a:gd name="T1" fmla="*/ 1226 h 2450"/>
              <a:gd name="T2" fmla="*/ 2448 w 2449"/>
              <a:gd name="T3" fmla="*/ 1226 h 2450"/>
              <a:gd name="T4" fmla="*/ 1226 w 2449"/>
              <a:gd name="T5" fmla="*/ 2449 h 2450"/>
              <a:gd name="T6" fmla="*/ 1226 w 2449"/>
              <a:gd name="T7" fmla="*/ 2449 h 2450"/>
              <a:gd name="T8" fmla="*/ 0 w 2449"/>
              <a:gd name="T9" fmla="*/ 1226 h 2450"/>
              <a:gd name="T10" fmla="*/ 0 w 2449"/>
              <a:gd name="T11" fmla="*/ 1226 h 2450"/>
              <a:gd name="T12" fmla="*/ 1226 w 2449"/>
              <a:gd name="T13" fmla="*/ 0 h 2450"/>
              <a:gd name="T14" fmla="*/ 1226 w 2449"/>
              <a:gd name="T15" fmla="*/ 0 h 2450"/>
              <a:gd name="T16" fmla="*/ 2448 w 2449"/>
              <a:gd name="T17" fmla="*/ 1226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9" h="2450">
                <a:moveTo>
                  <a:pt x="2448" y="1226"/>
                </a:moveTo>
                <a:lnTo>
                  <a:pt x="2448" y="1226"/>
                </a:lnTo>
                <a:cubicBezTo>
                  <a:pt x="2448" y="1904"/>
                  <a:pt x="1900" y="2449"/>
                  <a:pt x="1226" y="2449"/>
                </a:cubicBezTo>
                <a:lnTo>
                  <a:pt x="1226" y="2449"/>
                </a:lnTo>
                <a:cubicBezTo>
                  <a:pt x="545" y="2449"/>
                  <a:pt x="0" y="1904"/>
                  <a:pt x="0" y="1226"/>
                </a:cubicBezTo>
                <a:lnTo>
                  <a:pt x="0" y="1226"/>
                </a:lnTo>
                <a:cubicBezTo>
                  <a:pt x="0" y="545"/>
                  <a:pt x="545" y="0"/>
                  <a:pt x="1226" y="0"/>
                </a:cubicBezTo>
                <a:lnTo>
                  <a:pt x="1226" y="0"/>
                </a:lnTo>
                <a:cubicBezTo>
                  <a:pt x="1900" y="0"/>
                  <a:pt x="2448" y="545"/>
                  <a:pt x="2448" y="1226"/>
                </a:cubicBezTo>
              </a:path>
            </a:pathLst>
          </a:custGeom>
          <a:solidFill>
            <a:schemeClr val="accent1"/>
          </a:solidFill>
          <a:ln>
            <a:noFill/>
          </a:ln>
          <a:effectLst/>
        </p:spPr>
        <p:txBody>
          <a:bodyPr wrap="none" anchor="ctr"/>
          <a:lstStyle/>
          <a:p>
            <a:pPr defTabSz="1828434" eaLnBrk="1" fontAlgn="auto" hangingPunct="1">
              <a:spcBef>
                <a:spcPts val="0"/>
              </a:spcBef>
              <a:spcAft>
                <a:spcPts val="0"/>
              </a:spcAft>
              <a:defRPr/>
            </a:pPr>
            <a:endParaRPr lang="en-US" sz="7197">
              <a:latin typeface="Nunito" charset="0"/>
              <a:ea typeface="Nunito" charset="0"/>
              <a:cs typeface="Nunito" charset="0"/>
            </a:endParaRPr>
          </a:p>
        </p:txBody>
      </p:sp>
      <p:sp>
        <p:nvSpPr>
          <p:cNvPr id="16" name="Freeform 43">
            <a:extLst>
              <a:ext uri="{FF2B5EF4-FFF2-40B4-BE49-F238E27FC236}">
                <a16:creationId xmlns:a16="http://schemas.microsoft.com/office/drawing/2014/main" id="{9D45AEFC-948F-4602-AAD1-BA0879051870}"/>
              </a:ext>
            </a:extLst>
          </p:cNvPr>
          <p:cNvSpPr>
            <a:spLocks noChangeArrowheads="1"/>
          </p:cNvSpPr>
          <p:nvPr/>
        </p:nvSpPr>
        <p:spPr bwMode="auto">
          <a:xfrm>
            <a:off x="7966075" y="6824663"/>
            <a:ext cx="3217863" cy="3221037"/>
          </a:xfrm>
          <a:custGeom>
            <a:avLst/>
            <a:gdLst>
              <a:gd name="T0" fmla="*/ 4471 w 4472"/>
              <a:gd name="T1" fmla="*/ 2237 h 4476"/>
              <a:gd name="T2" fmla="*/ 4471 w 4472"/>
              <a:gd name="T3" fmla="*/ 2237 h 4476"/>
              <a:gd name="T4" fmla="*/ 2234 w 4472"/>
              <a:gd name="T5" fmla="*/ 4475 h 4476"/>
              <a:gd name="T6" fmla="*/ 2234 w 4472"/>
              <a:gd name="T7" fmla="*/ 4475 h 4476"/>
              <a:gd name="T8" fmla="*/ 0 w 4472"/>
              <a:gd name="T9" fmla="*/ 2237 h 4476"/>
              <a:gd name="T10" fmla="*/ 0 w 4472"/>
              <a:gd name="T11" fmla="*/ 2237 h 4476"/>
              <a:gd name="T12" fmla="*/ 2234 w 4472"/>
              <a:gd name="T13" fmla="*/ 0 h 4476"/>
              <a:gd name="T14" fmla="*/ 2234 w 4472"/>
              <a:gd name="T15" fmla="*/ 0 h 4476"/>
              <a:gd name="T16" fmla="*/ 4471 w 4472"/>
              <a:gd name="T17" fmla="*/ 2237 h 4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2" h="4476">
                <a:moveTo>
                  <a:pt x="4471" y="2237"/>
                </a:moveTo>
                <a:lnTo>
                  <a:pt x="4471" y="2237"/>
                </a:lnTo>
                <a:cubicBezTo>
                  <a:pt x="4471" y="3471"/>
                  <a:pt x="3471" y="4475"/>
                  <a:pt x="2234" y="4475"/>
                </a:cubicBezTo>
                <a:lnTo>
                  <a:pt x="2234" y="4475"/>
                </a:lnTo>
                <a:cubicBezTo>
                  <a:pt x="1000" y="4475"/>
                  <a:pt x="0" y="3471"/>
                  <a:pt x="0" y="2237"/>
                </a:cubicBezTo>
                <a:lnTo>
                  <a:pt x="0" y="2237"/>
                </a:lnTo>
                <a:cubicBezTo>
                  <a:pt x="0" y="1000"/>
                  <a:pt x="1000" y="0"/>
                  <a:pt x="2234" y="0"/>
                </a:cubicBezTo>
                <a:lnTo>
                  <a:pt x="2234" y="0"/>
                </a:lnTo>
                <a:cubicBezTo>
                  <a:pt x="3471" y="0"/>
                  <a:pt x="4471" y="1000"/>
                  <a:pt x="4471" y="2237"/>
                </a:cubicBezTo>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a:latin typeface="Nunito" charset="0"/>
              <a:ea typeface="Nunito" charset="0"/>
              <a:cs typeface="Nunito" charset="0"/>
            </a:endParaRPr>
          </a:p>
        </p:txBody>
      </p:sp>
      <p:sp>
        <p:nvSpPr>
          <p:cNvPr id="17" name="Freeform 44">
            <a:extLst>
              <a:ext uri="{FF2B5EF4-FFF2-40B4-BE49-F238E27FC236}">
                <a16:creationId xmlns:a16="http://schemas.microsoft.com/office/drawing/2014/main" id="{3A8FC8CA-5D15-4038-A874-82A9BE60CB0C}"/>
              </a:ext>
            </a:extLst>
          </p:cNvPr>
          <p:cNvSpPr>
            <a:spLocks noChangeArrowheads="1"/>
          </p:cNvSpPr>
          <p:nvPr/>
        </p:nvSpPr>
        <p:spPr bwMode="auto">
          <a:xfrm>
            <a:off x="12406313" y="4675188"/>
            <a:ext cx="2109787" cy="2105025"/>
          </a:xfrm>
          <a:custGeom>
            <a:avLst/>
            <a:gdLst>
              <a:gd name="T0" fmla="*/ 2930 w 2931"/>
              <a:gd name="T1" fmla="*/ 1459 h 2923"/>
              <a:gd name="T2" fmla="*/ 2930 w 2931"/>
              <a:gd name="T3" fmla="*/ 1459 h 2923"/>
              <a:gd name="T4" fmla="*/ 1467 w 2931"/>
              <a:gd name="T5" fmla="*/ 2922 h 2923"/>
              <a:gd name="T6" fmla="*/ 1467 w 2931"/>
              <a:gd name="T7" fmla="*/ 2922 h 2923"/>
              <a:gd name="T8" fmla="*/ 0 w 2931"/>
              <a:gd name="T9" fmla="*/ 1459 h 2923"/>
              <a:gd name="T10" fmla="*/ 0 w 2931"/>
              <a:gd name="T11" fmla="*/ 1459 h 2923"/>
              <a:gd name="T12" fmla="*/ 1467 w 2931"/>
              <a:gd name="T13" fmla="*/ 0 h 2923"/>
              <a:gd name="T14" fmla="*/ 1467 w 2931"/>
              <a:gd name="T15" fmla="*/ 0 h 2923"/>
              <a:gd name="T16" fmla="*/ 2930 w 2931"/>
              <a:gd name="T17" fmla="*/ 1459 h 2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1" h="2923">
                <a:moveTo>
                  <a:pt x="2930" y="1459"/>
                </a:moveTo>
                <a:lnTo>
                  <a:pt x="2930" y="1459"/>
                </a:lnTo>
                <a:cubicBezTo>
                  <a:pt x="2930" y="2269"/>
                  <a:pt x="2274" y="2922"/>
                  <a:pt x="1467" y="2922"/>
                </a:cubicBezTo>
                <a:lnTo>
                  <a:pt x="1467" y="2922"/>
                </a:lnTo>
                <a:cubicBezTo>
                  <a:pt x="657" y="2922"/>
                  <a:pt x="0" y="2269"/>
                  <a:pt x="0" y="1459"/>
                </a:cubicBezTo>
                <a:lnTo>
                  <a:pt x="0" y="1459"/>
                </a:lnTo>
                <a:cubicBezTo>
                  <a:pt x="0" y="656"/>
                  <a:pt x="657" y="0"/>
                  <a:pt x="1467" y="0"/>
                </a:cubicBezTo>
                <a:lnTo>
                  <a:pt x="1467" y="0"/>
                </a:lnTo>
                <a:cubicBezTo>
                  <a:pt x="2274" y="0"/>
                  <a:pt x="2930" y="656"/>
                  <a:pt x="2930" y="1459"/>
                </a:cubicBezTo>
              </a:path>
            </a:pathLst>
          </a:custGeom>
          <a:solidFill>
            <a:schemeClr val="accent3"/>
          </a:solidFill>
          <a:ln>
            <a:noFill/>
          </a:ln>
          <a:effectLst/>
        </p:spPr>
        <p:txBody>
          <a:bodyPr wrap="none" anchor="ctr"/>
          <a:lstStyle/>
          <a:p>
            <a:pPr defTabSz="1828434" eaLnBrk="1" fontAlgn="auto" hangingPunct="1">
              <a:spcBef>
                <a:spcPts val="0"/>
              </a:spcBef>
              <a:spcAft>
                <a:spcPts val="0"/>
              </a:spcAft>
              <a:defRPr/>
            </a:pPr>
            <a:endParaRPr lang="en-US" sz="7197">
              <a:latin typeface="Nunito" charset="0"/>
              <a:ea typeface="Nunito" charset="0"/>
              <a:cs typeface="Nunito" charset="0"/>
            </a:endParaRPr>
          </a:p>
        </p:txBody>
      </p:sp>
      <p:sp>
        <p:nvSpPr>
          <p:cNvPr id="18" name="Freeform 45">
            <a:extLst>
              <a:ext uri="{FF2B5EF4-FFF2-40B4-BE49-F238E27FC236}">
                <a16:creationId xmlns:a16="http://schemas.microsoft.com/office/drawing/2014/main" id="{72A84521-461D-484E-A139-6AB2D502FF7E}"/>
              </a:ext>
            </a:extLst>
          </p:cNvPr>
          <p:cNvSpPr>
            <a:spLocks noChangeArrowheads="1"/>
          </p:cNvSpPr>
          <p:nvPr/>
        </p:nvSpPr>
        <p:spPr bwMode="auto">
          <a:xfrm>
            <a:off x="15875000" y="7132638"/>
            <a:ext cx="2243138" cy="2243137"/>
          </a:xfrm>
          <a:custGeom>
            <a:avLst/>
            <a:gdLst>
              <a:gd name="T0" fmla="*/ 3116 w 3117"/>
              <a:gd name="T1" fmla="*/ 1556 h 3117"/>
              <a:gd name="T2" fmla="*/ 3116 w 3117"/>
              <a:gd name="T3" fmla="*/ 1556 h 3117"/>
              <a:gd name="T4" fmla="*/ 1556 w 3117"/>
              <a:gd name="T5" fmla="*/ 3116 h 3117"/>
              <a:gd name="T6" fmla="*/ 1556 w 3117"/>
              <a:gd name="T7" fmla="*/ 3116 h 3117"/>
              <a:gd name="T8" fmla="*/ 0 w 3117"/>
              <a:gd name="T9" fmla="*/ 1556 h 3117"/>
              <a:gd name="T10" fmla="*/ 0 w 3117"/>
              <a:gd name="T11" fmla="*/ 1556 h 3117"/>
              <a:gd name="T12" fmla="*/ 1556 w 3117"/>
              <a:gd name="T13" fmla="*/ 0 h 3117"/>
              <a:gd name="T14" fmla="*/ 1556 w 3117"/>
              <a:gd name="T15" fmla="*/ 0 h 3117"/>
              <a:gd name="T16" fmla="*/ 3116 w 3117"/>
              <a:gd name="T17" fmla="*/ 1556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7" h="3117">
                <a:moveTo>
                  <a:pt x="3116" y="1556"/>
                </a:moveTo>
                <a:lnTo>
                  <a:pt x="3116" y="1556"/>
                </a:lnTo>
                <a:cubicBezTo>
                  <a:pt x="3116" y="2420"/>
                  <a:pt x="2417" y="3116"/>
                  <a:pt x="1556" y="3116"/>
                </a:cubicBezTo>
                <a:lnTo>
                  <a:pt x="1556" y="3116"/>
                </a:lnTo>
                <a:cubicBezTo>
                  <a:pt x="696" y="3116"/>
                  <a:pt x="0" y="2420"/>
                  <a:pt x="0" y="1556"/>
                </a:cubicBezTo>
                <a:lnTo>
                  <a:pt x="0" y="1556"/>
                </a:lnTo>
                <a:cubicBezTo>
                  <a:pt x="0" y="699"/>
                  <a:pt x="696" y="0"/>
                  <a:pt x="1556" y="0"/>
                </a:cubicBezTo>
                <a:lnTo>
                  <a:pt x="1556" y="0"/>
                </a:lnTo>
                <a:cubicBezTo>
                  <a:pt x="2417" y="0"/>
                  <a:pt x="3116" y="699"/>
                  <a:pt x="3116" y="1556"/>
                </a:cubicBezTo>
              </a:path>
            </a:pathLst>
          </a:custGeom>
          <a:solidFill>
            <a:schemeClr val="accent4"/>
          </a:solidFill>
          <a:ln>
            <a:noFill/>
          </a:ln>
          <a:effectLst/>
        </p:spPr>
        <p:txBody>
          <a:bodyPr wrap="none" anchor="ctr"/>
          <a:lstStyle/>
          <a:p>
            <a:pPr defTabSz="1828434" eaLnBrk="1" fontAlgn="auto" hangingPunct="1">
              <a:spcBef>
                <a:spcPts val="0"/>
              </a:spcBef>
              <a:spcAft>
                <a:spcPts val="0"/>
              </a:spcAft>
              <a:defRPr/>
            </a:pPr>
            <a:endParaRPr lang="en-US" sz="7197">
              <a:latin typeface="Nunito" charset="0"/>
              <a:ea typeface="Nunito" charset="0"/>
              <a:cs typeface="Nunito" charset="0"/>
            </a:endParaRPr>
          </a:p>
        </p:txBody>
      </p:sp>
      <p:sp>
        <p:nvSpPr>
          <p:cNvPr id="19" name="Freeform 46">
            <a:extLst>
              <a:ext uri="{FF2B5EF4-FFF2-40B4-BE49-F238E27FC236}">
                <a16:creationId xmlns:a16="http://schemas.microsoft.com/office/drawing/2014/main" id="{8CDE6A1C-2296-46FD-B851-40CAA34AEC8E}"/>
              </a:ext>
            </a:extLst>
          </p:cNvPr>
          <p:cNvSpPr>
            <a:spLocks noChangeArrowheads="1"/>
          </p:cNvSpPr>
          <p:nvPr/>
        </p:nvSpPr>
        <p:spPr bwMode="auto">
          <a:xfrm>
            <a:off x="5537200" y="5595938"/>
            <a:ext cx="371475" cy="542925"/>
          </a:xfrm>
          <a:custGeom>
            <a:avLst/>
            <a:gdLst>
              <a:gd name="T0" fmla="*/ 370609 w 514"/>
              <a:gd name="T1" fmla="*/ 270636 h 754"/>
              <a:gd name="T2" fmla="*/ 370609 w 514"/>
              <a:gd name="T3" fmla="*/ 270636 h 754"/>
              <a:gd name="T4" fmla="*/ 323650 w 514"/>
              <a:gd name="T5" fmla="*/ 475053 h 754"/>
              <a:gd name="T6" fmla="*/ 323650 w 514"/>
              <a:gd name="T7" fmla="*/ 475053 h 754"/>
              <a:gd name="T8" fmla="*/ 186388 w 514"/>
              <a:gd name="T9" fmla="*/ 541992 h 754"/>
              <a:gd name="T10" fmla="*/ 186388 w 514"/>
              <a:gd name="T11" fmla="*/ 541992 h 754"/>
              <a:gd name="T12" fmla="*/ 46958 w 514"/>
              <a:gd name="T13" fmla="*/ 472174 h 754"/>
              <a:gd name="T14" fmla="*/ 46958 w 514"/>
              <a:gd name="T15" fmla="*/ 472174 h 754"/>
              <a:gd name="T16" fmla="*/ 0 w 514"/>
              <a:gd name="T17" fmla="*/ 270636 h 754"/>
              <a:gd name="T18" fmla="*/ 0 w 514"/>
              <a:gd name="T19" fmla="*/ 270636 h 754"/>
              <a:gd name="T20" fmla="*/ 46958 w 514"/>
              <a:gd name="T21" fmla="*/ 64780 h 754"/>
              <a:gd name="T22" fmla="*/ 46958 w 514"/>
              <a:gd name="T23" fmla="*/ 64780 h 754"/>
              <a:gd name="T24" fmla="*/ 186388 w 514"/>
              <a:gd name="T25" fmla="*/ 0 h 754"/>
              <a:gd name="T26" fmla="*/ 186388 w 514"/>
              <a:gd name="T27" fmla="*/ 0 h 754"/>
              <a:gd name="T28" fmla="*/ 323650 w 514"/>
              <a:gd name="T29" fmla="*/ 66939 h 754"/>
              <a:gd name="T30" fmla="*/ 323650 w 514"/>
              <a:gd name="T31" fmla="*/ 66939 h 754"/>
              <a:gd name="T32" fmla="*/ 370609 w 514"/>
              <a:gd name="T33" fmla="*/ 270636 h 754"/>
              <a:gd name="T34" fmla="*/ 114145 w 514"/>
              <a:gd name="T35" fmla="*/ 270636 h 754"/>
              <a:gd name="T36" fmla="*/ 114145 w 514"/>
              <a:gd name="T37" fmla="*/ 270636 h 754"/>
              <a:gd name="T38" fmla="*/ 129316 w 514"/>
              <a:gd name="T39" fmla="*/ 410273 h 754"/>
              <a:gd name="T40" fmla="*/ 129316 w 514"/>
              <a:gd name="T41" fmla="*/ 410273 h 754"/>
              <a:gd name="T42" fmla="*/ 186388 w 514"/>
              <a:gd name="T43" fmla="*/ 451300 h 754"/>
              <a:gd name="T44" fmla="*/ 186388 w 514"/>
              <a:gd name="T45" fmla="*/ 451300 h 754"/>
              <a:gd name="T46" fmla="*/ 240570 w 514"/>
              <a:gd name="T47" fmla="*/ 410273 h 754"/>
              <a:gd name="T48" fmla="*/ 240570 w 514"/>
              <a:gd name="T49" fmla="*/ 410273 h 754"/>
              <a:gd name="T50" fmla="*/ 259354 w 514"/>
              <a:gd name="T51" fmla="*/ 270636 h 754"/>
              <a:gd name="T52" fmla="*/ 259354 w 514"/>
              <a:gd name="T53" fmla="*/ 270636 h 754"/>
              <a:gd name="T54" fmla="*/ 240570 w 514"/>
              <a:gd name="T55" fmla="*/ 133879 h 754"/>
              <a:gd name="T56" fmla="*/ 240570 w 514"/>
              <a:gd name="T57" fmla="*/ 133879 h 754"/>
              <a:gd name="T58" fmla="*/ 186388 w 514"/>
              <a:gd name="T59" fmla="*/ 89972 h 754"/>
              <a:gd name="T60" fmla="*/ 186388 w 514"/>
              <a:gd name="T61" fmla="*/ 89972 h 754"/>
              <a:gd name="T62" fmla="*/ 129316 w 514"/>
              <a:gd name="T63" fmla="*/ 133879 h 754"/>
              <a:gd name="T64" fmla="*/ 129316 w 514"/>
              <a:gd name="T65" fmla="*/ 133879 h 754"/>
              <a:gd name="T66" fmla="*/ 114145 w 514"/>
              <a:gd name="T67" fmla="*/ 270636 h 7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4" h="754">
                <a:moveTo>
                  <a:pt x="513" y="376"/>
                </a:moveTo>
                <a:lnTo>
                  <a:pt x="513" y="376"/>
                </a:lnTo>
                <a:cubicBezTo>
                  <a:pt x="513" y="502"/>
                  <a:pt x="491" y="599"/>
                  <a:pt x="448" y="660"/>
                </a:cubicBezTo>
                <a:cubicBezTo>
                  <a:pt x="409" y="721"/>
                  <a:pt x="344" y="753"/>
                  <a:pt x="258" y="753"/>
                </a:cubicBezTo>
                <a:cubicBezTo>
                  <a:pt x="172" y="753"/>
                  <a:pt x="111" y="721"/>
                  <a:pt x="65" y="656"/>
                </a:cubicBezTo>
                <a:cubicBezTo>
                  <a:pt x="22" y="595"/>
                  <a:pt x="0" y="502"/>
                  <a:pt x="0" y="376"/>
                </a:cubicBezTo>
                <a:cubicBezTo>
                  <a:pt x="0" y="247"/>
                  <a:pt x="22" y="154"/>
                  <a:pt x="65" y="90"/>
                </a:cubicBezTo>
                <a:cubicBezTo>
                  <a:pt x="108" y="29"/>
                  <a:pt x="169" y="0"/>
                  <a:pt x="258" y="0"/>
                </a:cubicBezTo>
                <a:cubicBezTo>
                  <a:pt x="341" y="0"/>
                  <a:pt x="405" y="29"/>
                  <a:pt x="448" y="93"/>
                </a:cubicBezTo>
                <a:cubicBezTo>
                  <a:pt x="491" y="161"/>
                  <a:pt x="513" y="251"/>
                  <a:pt x="513" y="376"/>
                </a:cubicBezTo>
                <a:close/>
                <a:moveTo>
                  <a:pt x="158" y="376"/>
                </a:moveTo>
                <a:lnTo>
                  <a:pt x="158" y="376"/>
                </a:lnTo>
                <a:cubicBezTo>
                  <a:pt x="158" y="466"/>
                  <a:pt x="161" y="531"/>
                  <a:pt x="179" y="570"/>
                </a:cubicBezTo>
                <a:cubicBezTo>
                  <a:pt x="194" y="609"/>
                  <a:pt x="219" y="627"/>
                  <a:pt x="258" y="627"/>
                </a:cubicBezTo>
                <a:cubicBezTo>
                  <a:pt x="290" y="627"/>
                  <a:pt x="319" y="609"/>
                  <a:pt x="333" y="570"/>
                </a:cubicBezTo>
                <a:cubicBezTo>
                  <a:pt x="351" y="527"/>
                  <a:pt x="359" y="466"/>
                  <a:pt x="359" y="376"/>
                </a:cubicBezTo>
                <a:cubicBezTo>
                  <a:pt x="359" y="287"/>
                  <a:pt x="351" y="222"/>
                  <a:pt x="333" y="186"/>
                </a:cubicBezTo>
                <a:cubicBezTo>
                  <a:pt x="319" y="143"/>
                  <a:pt x="290" y="125"/>
                  <a:pt x="258" y="125"/>
                </a:cubicBezTo>
                <a:cubicBezTo>
                  <a:pt x="222" y="125"/>
                  <a:pt x="194" y="143"/>
                  <a:pt x="179" y="186"/>
                </a:cubicBezTo>
                <a:cubicBezTo>
                  <a:pt x="161" y="222"/>
                  <a:pt x="158" y="287"/>
                  <a:pt x="158" y="376"/>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0" name="Freeform 47">
            <a:extLst>
              <a:ext uri="{FF2B5EF4-FFF2-40B4-BE49-F238E27FC236}">
                <a16:creationId xmlns:a16="http://schemas.microsoft.com/office/drawing/2014/main" id="{3D8F53FD-F66B-4AB1-A40F-D36BB236AA38}"/>
              </a:ext>
            </a:extLst>
          </p:cNvPr>
          <p:cNvSpPr>
            <a:spLocks noChangeArrowheads="1"/>
          </p:cNvSpPr>
          <p:nvPr/>
        </p:nvSpPr>
        <p:spPr bwMode="auto">
          <a:xfrm>
            <a:off x="5978525" y="5605463"/>
            <a:ext cx="260350" cy="527050"/>
          </a:xfrm>
          <a:custGeom>
            <a:avLst/>
            <a:gdLst>
              <a:gd name="T0" fmla="*/ 259525 w 360"/>
              <a:gd name="T1" fmla="*/ 526124 h 732"/>
              <a:gd name="T2" fmla="*/ 147474 w 360"/>
              <a:gd name="T3" fmla="*/ 526124 h 732"/>
              <a:gd name="T4" fmla="*/ 147474 w 360"/>
              <a:gd name="T5" fmla="*/ 221678 h 732"/>
              <a:gd name="T6" fmla="*/ 150366 w 360"/>
              <a:gd name="T7" fmla="*/ 169857 h 732"/>
              <a:gd name="T8" fmla="*/ 150366 w 360"/>
              <a:gd name="T9" fmla="*/ 118756 h 732"/>
              <a:gd name="T10" fmla="*/ 150366 w 360"/>
              <a:gd name="T11" fmla="*/ 118756 h 732"/>
              <a:gd name="T12" fmla="*/ 114220 w 360"/>
              <a:gd name="T13" fmla="*/ 151864 h 732"/>
              <a:gd name="T14" fmla="*/ 52050 w 360"/>
              <a:gd name="T15" fmla="*/ 200805 h 732"/>
              <a:gd name="T16" fmla="*/ 0 w 360"/>
              <a:gd name="T17" fmla="*/ 133870 h 732"/>
              <a:gd name="T18" fmla="*/ 168438 w 360"/>
              <a:gd name="T19" fmla="*/ 0 h 732"/>
              <a:gd name="T20" fmla="*/ 259525 w 360"/>
              <a:gd name="T21" fmla="*/ 0 h 732"/>
              <a:gd name="T22" fmla="*/ 259525 w 360"/>
              <a:gd name="T23" fmla="*/ 526124 h 7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0" h="732">
                <a:moveTo>
                  <a:pt x="359" y="731"/>
                </a:moveTo>
                <a:lnTo>
                  <a:pt x="204" y="731"/>
                </a:lnTo>
                <a:lnTo>
                  <a:pt x="204" y="308"/>
                </a:lnTo>
                <a:lnTo>
                  <a:pt x="208" y="236"/>
                </a:lnTo>
                <a:lnTo>
                  <a:pt x="208" y="165"/>
                </a:lnTo>
                <a:cubicBezTo>
                  <a:pt x="183" y="186"/>
                  <a:pt x="165" y="208"/>
                  <a:pt x="158" y="211"/>
                </a:cubicBezTo>
                <a:lnTo>
                  <a:pt x="72" y="279"/>
                </a:lnTo>
                <a:lnTo>
                  <a:pt x="0" y="186"/>
                </a:lnTo>
                <a:lnTo>
                  <a:pt x="233" y="0"/>
                </a:lnTo>
                <a:lnTo>
                  <a:pt x="359" y="0"/>
                </a:lnTo>
                <a:lnTo>
                  <a:pt x="359" y="73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1" name="Freeform 48">
            <a:extLst>
              <a:ext uri="{FF2B5EF4-FFF2-40B4-BE49-F238E27FC236}">
                <a16:creationId xmlns:a16="http://schemas.microsoft.com/office/drawing/2014/main" id="{A74C0BB2-288E-47FD-AADC-8E30673DA191}"/>
              </a:ext>
            </a:extLst>
          </p:cNvPr>
          <p:cNvSpPr>
            <a:spLocks noChangeArrowheads="1"/>
          </p:cNvSpPr>
          <p:nvPr/>
        </p:nvSpPr>
        <p:spPr bwMode="auto">
          <a:xfrm>
            <a:off x="12946063" y="5376863"/>
            <a:ext cx="477837" cy="711200"/>
          </a:xfrm>
          <a:custGeom>
            <a:avLst/>
            <a:gdLst>
              <a:gd name="T0" fmla="*/ 478522 w 668"/>
              <a:gd name="T1" fmla="*/ 359423 h 987"/>
              <a:gd name="T2" fmla="*/ 478522 w 668"/>
              <a:gd name="T3" fmla="*/ 359423 h 987"/>
              <a:gd name="T4" fmla="*/ 418975 w 668"/>
              <a:gd name="T5" fmla="*/ 625208 h 987"/>
              <a:gd name="T6" fmla="*/ 418975 w 668"/>
              <a:gd name="T7" fmla="*/ 625208 h 987"/>
              <a:gd name="T8" fmla="*/ 238902 w 668"/>
              <a:gd name="T9" fmla="*/ 710202 h 987"/>
              <a:gd name="T10" fmla="*/ 238902 w 668"/>
              <a:gd name="T11" fmla="*/ 710202 h 987"/>
              <a:gd name="T12" fmla="*/ 58829 w 668"/>
              <a:gd name="T13" fmla="*/ 622327 h 987"/>
              <a:gd name="T14" fmla="*/ 58829 w 668"/>
              <a:gd name="T15" fmla="*/ 622327 h 987"/>
              <a:gd name="T16" fmla="*/ 0 w 668"/>
              <a:gd name="T17" fmla="*/ 359423 h 987"/>
              <a:gd name="T18" fmla="*/ 0 w 668"/>
              <a:gd name="T19" fmla="*/ 359423 h 987"/>
              <a:gd name="T20" fmla="*/ 56676 w 668"/>
              <a:gd name="T21" fmla="*/ 90756 h 987"/>
              <a:gd name="T22" fmla="*/ 56676 w 668"/>
              <a:gd name="T23" fmla="*/ 90756 h 987"/>
              <a:gd name="T24" fmla="*/ 238902 w 668"/>
              <a:gd name="T25" fmla="*/ 0 h 987"/>
              <a:gd name="T26" fmla="*/ 238902 w 668"/>
              <a:gd name="T27" fmla="*/ 0 h 987"/>
              <a:gd name="T28" fmla="*/ 418975 w 668"/>
              <a:gd name="T29" fmla="*/ 92917 h 987"/>
              <a:gd name="T30" fmla="*/ 418975 w 668"/>
              <a:gd name="T31" fmla="*/ 92917 h 987"/>
              <a:gd name="T32" fmla="*/ 478522 w 668"/>
              <a:gd name="T33" fmla="*/ 359423 h 987"/>
              <a:gd name="T34" fmla="*/ 141332 w 668"/>
              <a:gd name="T35" fmla="*/ 359423 h 987"/>
              <a:gd name="T36" fmla="*/ 141332 w 668"/>
              <a:gd name="T37" fmla="*/ 359423 h 987"/>
              <a:gd name="T38" fmla="*/ 164290 w 668"/>
              <a:gd name="T39" fmla="*/ 540214 h 987"/>
              <a:gd name="T40" fmla="*/ 164290 w 668"/>
              <a:gd name="T41" fmla="*/ 540214 h 987"/>
              <a:gd name="T42" fmla="*/ 238902 w 668"/>
              <a:gd name="T43" fmla="*/ 596397 h 987"/>
              <a:gd name="T44" fmla="*/ 238902 w 668"/>
              <a:gd name="T45" fmla="*/ 596397 h 987"/>
              <a:gd name="T46" fmla="*/ 311362 w 668"/>
              <a:gd name="T47" fmla="*/ 540214 h 987"/>
              <a:gd name="T48" fmla="*/ 311362 w 668"/>
              <a:gd name="T49" fmla="*/ 540214 h 987"/>
              <a:gd name="T50" fmla="*/ 334319 w 668"/>
              <a:gd name="T51" fmla="*/ 359423 h 987"/>
              <a:gd name="T52" fmla="*/ 334319 w 668"/>
              <a:gd name="T53" fmla="*/ 359423 h 987"/>
              <a:gd name="T54" fmla="*/ 311362 w 668"/>
              <a:gd name="T55" fmla="*/ 175750 h 987"/>
              <a:gd name="T56" fmla="*/ 311362 w 668"/>
              <a:gd name="T57" fmla="*/ 175750 h 987"/>
              <a:gd name="T58" fmla="*/ 238902 w 668"/>
              <a:gd name="T59" fmla="*/ 121728 h 987"/>
              <a:gd name="T60" fmla="*/ 238902 w 668"/>
              <a:gd name="T61" fmla="*/ 121728 h 987"/>
              <a:gd name="T62" fmla="*/ 164290 w 668"/>
              <a:gd name="T63" fmla="*/ 175750 h 987"/>
              <a:gd name="T64" fmla="*/ 164290 w 668"/>
              <a:gd name="T65" fmla="*/ 175750 h 987"/>
              <a:gd name="T66" fmla="*/ 141332 w 668"/>
              <a:gd name="T67" fmla="*/ 359423 h 9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8" h="987">
                <a:moveTo>
                  <a:pt x="667" y="499"/>
                </a:moveTo>
                <a:lnTo>
                  <a:pt x="667" y="499"/>
                </a:lnTo>
                <a:cubicBezTo>
                  <a:pt x="667" y="663"/>
                  <a:pt x="642" y="785"/>
                  <a:pt x="584" y="868"/>
                </a:cubicBezTo>
                <a:cubicBezTo>
                  <a:pt x="530" y="950"/>
                  <a:pt x="448" y="986"/>
                  <a:pt x="333" y="986"/>
                </a:cubicBezTo>
                <a:cubicBezTo>
                  <a:pt x="222" y="986"/>
                  <a:pt x="140" y="950"/>
                  <a:pt x="82" y="864"/>
                </a:cubicBezTo>
                <a:cubicBezTo>
                  <a:pt x="28" y="782"/>
                  <a:pt x="0" y="656"/>
                  <a:pt x="0" y="499"/>
                </a:cubicBezTo>
                <a:cubicBezTo>
                  <a:pt x="0" y="326"/>
                  <a:pt x="28" y="201"/>
                  <a:pt x="79" y="126"/>
                </a:cubicBezTo>
                <a:cubicBezTo>
                  <a:pt x="136" y="43"/>
                  <a:pt x="218" y="0"/>
                  <a:pt x="333" y="0"/>
                </a:cubicBezTo>
                <a:cubicBezTo>
                  <a:pt x="444" y="0"/>
                  <a:pt x="527" y="43"/>
                  <a:pt x="584" y="129"/>
                </a:cubicBezTo>
                <a:cubicBezTo>
                  <a:pt x="642" y="212"/>
                  <a:pt x="667" y="334"/>
                  <a:pt x="667" y="499"/>
                </a:cubicBezTo>
                <a:close/>
                <a:moveTo>
                  <a:pt x="197" y="499"/>
                </a:moveTo>
                <a:lnTo>
                  <a:pt x="197" y="499"/>
                </a:lnTo>
                <a:cubicBezTo>
                  <a:pt x="197" y="617"/>
                  <a:pt x="208" y="699"/>
                  <a:pt x="229" y="750"/>
                </a:cubicBezTo>
                <a:cubicBezTo>
                  <a:pt x="251" y="803"/>
                  <a:pt x="287" y="828"/>
                  <a:pt x="333" y="828"/>
                </a:cubicBezTo>
                <a:cubicBezTo>
                  <a:pt x="380" y="828"/>
                  <a:pt x="412" y="803"/>
                  <a:pt x="434" y="750"/>
                </a:cubicBezTo>
                <a:cubicBezTo>
                  <a:pt x="455" y="696"/>
                  <a:pt x="466" y="613"/>
                  <a:pt x="466" y="499"/>
                </a:cubicBezTo>
                <a:cubicBezTo>
                  <a:pt x="466" y="380"/>
                  <a:pt x="455" y="298"/>
                  <a:pt x="434" y="244"/>
                </a:cubicBezTo>
                <a:cubicBezTo>
                  <a:pt x="412" y="194"/>
                  <a:pt x="380" y="169"/>
                  <a:pt x="333" y="169"/>
                </a:cubicBezTo>
                <a:cubicBezTo>
                  <a:pt x="287" y="169"/>
                  <a:pt x="251" y="194"/>
                  <a:pt x="229" y="244"/>
                </a:cubicBezTo>
                <a:cubicBezTo>
                  <a:pt x="208" y="298"/>
                  <a:pt x="197" y="380"/>
                  <a:pt x="197" y="49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2" name="Freeform 49">
            <a:extLst>
              <a:ext uri="{FF2B5EF4-FFF2-40B4-BE49-F238E27FC236}">
                <a16:creationId xmlns:a16="http://schemas.microsoft.com/office/drawing/2014/main" id="{B19F891C-1F4D-4EB0-A7CE-3A19E90765F1}"/>
              </a:ext>
            </a:extLst>
          </p:cNvPr>
          <p:cNvSpPr>
            <a:spLocks noChangeArrowheads="1"/>
          </p:cNvSpPr>
          <p:nvPr/>
        </p:nvSpPr>
        <p:spPr bwMode="auto">
          <a:xfrm>
            <a:off x="13496925" y="5380038"/>
            <a:ext cx="476250" cy="708025"/>
          </a:xfrm>
          <a:custGeom>
            <a:avLst/>
            <a:gdLst>
              <a:gd name="T0" fmla="*/ 457338 w 661"/>
              <a:gd name="T1" fmla="*/ 164877 h 983"/>
              <a:gd name="T2" fmla="*/ 457338 w 661"/>
              <a:gd name="T3" fmla="*/ 164877 h 983"/>
              <a:gd name="T4" fmla="*/ 418447 w 661"/>
              <a:gd name="T5" fmla="*/ 273595 h 983"/>
              <a:gd name="T6" fmla="*/ 418447 w 661"/>
              <a:gd name="T7" fmla="*/ 273595 h 983"/>
              <a:gd name="T8" fmla="*/ 307533 w 661"/>
              <a:gd name="T9" fmla="*/ 337674 h 983"/>
              <a:gd name="T10" fmla="*/ 307533 w 661"/>
              <a:gd name="T11" fmla="*/ 340554 h 983"/>
              <a:gd name="T12" fmla="*/ 307533 w 661"/>
              <a:gd name="T13" fmla="*/ 340554 h 983"/>
              <a:gd name="T14" fmla="*/ 433571 w 661"/>
              <a:gd name="T15" fmla="*/ 389513 h 983"/>
              <a:gd name="T16" fmla="*/ 433571 w 661"/>
              <a:gd name="T17" fmla="*/ 389513 h 983"/>
              <a:gd name="T18" fmla="*/ 475344 w 661"/>
              <a:gd name="T19" fmla="*/ 498231 h 983"/>
              <a:gd name="T20" fmla="*/ 475344 w 661"/>
              <a:gd name="T21" fmla="*/ 498231 h 983"/>
              <a:gd name="T22" fmla="*/ 405483 w 661"/>
              <a:gd name="T23" fmla="*/ 655188 h 983"/>
              <a:gd name="T24" fmla="*/ 405483 w 661"/>
              <a:gd name="T25" fmla="*/ 655188 h 983"/>
              <a:gd name="T26" fmla="*/ 198780 w 661"/>
              <a:gd name="T27" fmla="*/ 707027 h 983"/>
              <a:gd name="T28" fmla="*/ 198780 w 661"/>
              <a:gd name="T29" fmla="*/ 707027 h 983"/>
              <a:gd name="T30" fmla="*/ 0 w 661"/>
              <a:gd name="T31" fmla="*/ 673908 h 983"/>
              <a:gd name="T32" fmla="*/ 0 w 661"/>
              <a:gd name="T33" fmla="*/ 547190 h 983"/>
              <a:gd name="T34" fmla="*/ 0 w 661"/>
              <a:gd name="T35" fmla="*/ 547190 h 983"/>
              <a:gd name="T36" fmla="*/ 87867 w 661"/>
              <a:gd name="T37" fmla="*/ 580309 h 983"/>
              <a:gd name="T38" fmla="*/ 87867 w 661"/>
              <a:gd name="T39" fmla="*/ 580309 h 983"/>
              <a:gd name="T40" fmla="*/ 183656 w 661"/>
              <a:gd name="T41" fmla="*/ 593269 h 983"/>
              <a:gd name="T42" fmla="*/ 183656 w 661"/>
              <a:gd name="T43" fmla="*/ 593269 h 983"/>
              <a:gd name="T44" fmla="*/ 289528 w 661"/>
              <a:gd name="T45" fmla="*/ 570230 h 983"/>
              <a:gd name="T46" fmla="*/ 289528 w 661"/>
              <a:gd name="T47" fmla="*/ 570230 h 983"/>
              <a:gd name="T48" fmla="*/ 325538 w 661"/>
              <a:gd name="T49" fmla="*/ 490311 h 983"/>
              <a:gd name="T50" fmla="*/ 325538 w 661"/>
              <a:gd name="T51" fmla="*/ 490311 h 983"/>
              <a:gd name="T52" fmla="*/ 283766 w 661"/>
              <a:gd name="T53" fmla="*/ 420472 h 983"/>
              <a:gd name="T54" fmla="*/ 283766 w 661"/>
              <a:gd name="T55" fmla="*/ 420472 h 983"/>
              <a:gd name="T56" fmla="*/ 159888 w 661"/>
              <a:gd name="T57" fmla="*/ 399593 h 983"/>
              <a:gd name="T58" fmla="*/ 105872 w 661"/>
              <a:gd name="T59" fmla="*/ 399593 h 983"/>
              <a:gd name="T60" fmla="*/ 105872 w 661"/>
              <a:gd name="T61" fmla="*/ 288715 h 983"/>
              <a:gd name="T62" fmla="*/ 159888 w 661"/>
              <a:gd name="T63" fmla="*/ 288715 h 983"/>
              <a:gd name="T64" fmla="*/ 159888 w 661"/>
              <a:gd name="T65" fmla="*/ 288715 h 983"/>
              <a:gd name="T66" fmla="*/ 276564 w 661"/>
              <a:gd name="T67" fmla="*/ 268555 h 983"/>
              <a:gd name="T68" fmla="*/ 276564 w 661"/>
              <a:gd name="T69" fmla="*/ 268555 h 983"/>
              <a:gd name="T70" fmla="*/ 312575 w 661"/>
              <a:gd name="T71" fmla="*/ 195836 h 983"/>
              <a:gd name="T72" fmla="*/ 312575 w 661"/>
              <a:gd name="T73" fmla="*/ 195836 h 983"/>
              <a:gd name="T74" fmla="*/ 216786 w 661"/>
              <a:gd name="T75" fmla="*/ 118798 h 983"/>
              <a:gd name="T76" fmla="*/ 216786 w 661"/>
              <a:gd name="T77" fmla="*/ 118798 h 983"/>
              <a:gd name="T78" fmla="*/ 144764 w 661"/>
              <a:gd name="T79" fmla="*/ 128878 h 983"/>
              <a:gd name="T80" fmla="*/ 144764 w 661"/>
              <a:gd name="T81" fmla="*/ 128878 h 983"/>
              <a:gd name="T82" fmla="*/ 66980 w 661"/>
              <a:gd name="T83" fmla="*/ 167757 h 983"/>
              <a:gd name="T84" fmla="*/ 2881 w 661"/>
              <a:gd name="T85" fmla="*/ 66959 h 983"/>
              <a:gd name="T86" fmla="*/ 2881 w 661"/>
              <a:gd name="T87" fmla="*/ 66959 h 983"/>
              <a:gd name="T88" fmla="*/ 227589 w 661"/>
              <a:gd name="T89" fmla="*/ 0 h 983"/>
              <a:gd name="T90" fmla="*/ 227589 w 661"/>
              <a:gd name="T91" fmla="*/ 0 h 983"/>
              <a:gd name="T92" fmla="*/ 395400 w 661"/>
              <a:gd name="T93" fmla="*/ 43919 h 983"/>
              <a:gd name="T94" fmla="*/ 395400 w 661"/>
              <a:gd name="T95" fmla="*/ 43919 h 983"/>
              <a:gd name="T96" fmla="*/ 457338 w 661"/>
              <a:gd name="T97" fmla="*/ 164877 h 9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61" h="983">
                <a:moveTo>
                  <a:pt x="635" y="229"/>
                </a:moveTo>
                <a:lnTo>
                  <a:pt x="635" y="229"/>
                </a:lnTo>
                <a:cubicBezTo>
                  <a:pt x="635" y="290"/>
                  <a:pt x="617" y="340"/>
                  <a:pt x="581" y="380"/>
                </a:cubicBezTo>
                <a:cubicBezTo>
                  <a:pt x="541" y="423"/>
                  <a:pt x="495" y="452"/>
                  <a:pt x="427" y="469"/>
                </a:cubicBezTo>
                <a:lnTo>
                  <a:pt x="427" y="473"/>
                </a:lnTo>
                <a:cubicBezTo>
                  <a:pt x="506" y="480"/>
                  <a:pt x="563" y="502"/>
                  <a:pt x="602" y="541"/>
                </a:cubicBezTo>
                <a:cubicBezTo>
                  <a:pt x="645" y="581"/>
                  <a:pt x="660" y="631"/>
                  <a:pt x="660" y="692"/>
                </a:cubicBezTo>
                <a:cubicBezTo>
                  <a:pt x="660" y="781"/>
                  <a:pt x="631" y="857"/>
                  <a:pt x="563" y="910"/>
                </a:cubicBezTo>
                <a:cubicBezTo>
                  <a:pt x="498" y="957"/>
                  <a:pt x="398" y="982"/>
                  <a:pt x="276" y="982"/>
                </a:cubicBezTo>
                <a:cubicBezTo>
                  <a:pt x="172" y="982"/>
                  <a:pt x="79" y="968"/>
                  <a:pt x="0" y="936"/>
                </a:cubicBezTo>
                <a:lnTo>
                  <a:pt x="0" y="760"/>
                </a:lnTo>
                <a:cubicBezTo>
                  <a:pt x="39" y="781"/>
                  <a:pt x="75" y="796"/>
                  <a:pt x="122" y="806"/>
                </a:cubicBezTo>
                <a:cubicBezTo>
                  <a:pt x="169" y="821"/>
                  <a:pt x="208" y="824"/>
                  <a:pt x="255" y="824"/>
                </a:cubicBezTo>
                <a:cubicBezTo>
                  <a:pt x="323" y="824"/>
                  <a:pt x="373" y="810"/>
                  <a:pt x="402" y="792"/>
                </a:cubicBezTo>
                <a:cubicBezTo>
                  <a:pt x="434" y="767"/>
                  <a:pt x="452" y="731"/>
                  <a:pt x="452" y="681"/>
                </a:cubicBezTo>
                <a:cubicBezTo>
                  <a:pt x="452" y="638"/>
                  <a:pt x="430" y="606"/>
                  <a:pt x="394" y="584"/>
                </a:cubicBezTo>
                <a:cubicBezTo>
                  <a:pt x="359" y="566"/>
                  <a:pt x="301" y="555"/>
                  <a:pt x="222" y="555"/>
                </a:cubicBezTo>
                <a:lnTo>
                  <a:pt x="147" y="555"/>
                </a:lnTo>
                <a:lnTo>
                  <a:pt x="147" y="401"/>
                </a:lnTo>
                <a:lnTo>
                  <a:pt x="222" y="401"/>
                </a:lnTo>
                <a:cubicBezTo>
                  <a:pt x="294" y="401"/>
                  <a:pt x="351" y="391"/>
                  <a:pt x="384" y="373"/>
                </a:cubicBezTo>
                <a:cubicBezTo>
                  <a:pt x="416" y="351"/>
                  <a:pt x="434" y="322"/>
                  <a:pt x="434" y="272"/>
                </a:cubicBezTo>
                <a:cubicBezTo>
                  <a:pt x="434" y="201"/>
                  <a:pt x="387" y="165"/>
                  <a:pt x="301" y="165"/>
                </a:cubicBezTo>
                <a:cubicBezTo>
                  <a:pt x="269" y="165"/>
                  <a:pt x="233" y="172"/>
                  <a:pt x="201" y="179"/>
                </a:cubicBezTo>
                <a:cubicBezTo>
                  <a:pt x="172" y="193"/>
                  <a:pt x="136" y="208"/>
                  <a:pt x="93" y="233"/>
                </a:cubicBezTo>
                <a:lnTo>
                  <a:pt x="4" y="93"/>
                </a:lnTo>
                <a:cubicBezTo>
                  <a:pt x="86" y="32"/>
                  <a:pt x="194" y="0"/>
                  <a:pt x="316" y="0"/>
                </a:cubicBezTo>
                <a:cubicBezTo>
                  <a:pt x="412" y="0"/>
                  <a:pt x="491" y="18"/>
                  <a:pt x="549" y="61"/>
                </a:cubicBezTo>
                <a:cubicBezTo>
                  <a:pt x="606" y="100"/>
                  <a:pt x="635" y="158"/>
                  <a:pt x="635" y="22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6" name="Freeform 50">
            <a:extLst>
              <a:ext uri="{FF2B5EF4-FFF2-40B4-BE49-F238E27FC236}">
                <a16:creationId xmlns:a16="http://schemas.microsoft.com/office/drawing/2014/main" id="{FD85E32C-8CE1-4EC7-A276-3B580C0D76C3}"/>
              </a:ext>
            </a:extLst>
          </p:cNvPr>
          <p:cNvSpPr>
            <a:spLocks noChangeArrowheads="1"/>
          </p:cNvSpPr>
          <p:nvPr/>
        </p:nvSpPr>
        <p:spPr bwMode="auto">
          <a:xfrm>
            <a:off x="16424275" y="7872413"/>
            <a:ext cx="533400" cy="782637"/>
          </a:xfrm>
          <a:custGeom>
            <a:avLst/>
            <a:gdLst>
              <a:gd name="T0" fmla="*/ 532471 w 740"/>
              <a:gd name="T1" fmla="*/ 393042 h 1087"/>
              <a:gd name="T2" fmla="*/ 532471 w 740"/>
              <a:gd name="T3" fmla="*/ 393042 h 1087"/>
              <a:gd name="T4" fmla="*/ 467624 w 740"/>
              <a:gd name="T5" fmla="*/ 687282 h 1087"/>
              <a:gd name="T6" fmla="*/ 467624 w 740"/>
              <a:gd name="T7" fmla="*/ 687282 h 1087"/>
              <a:gd name="T8" fmla="*/ 265875 w 740"/>
              <a:gd name="T9" fmla="*/ 783199 h 1087"/>
              <a:gd name="T10" fmla="*/ 265875 w 740"/>
              <a:gd name="T11" fmla="*/ 783199 h 1087"/>
              <a:gd name="T12" fmla="*/ 67009 w 740"/>
              <a:gd name="T13" fmla="*/ 685119 h 1087"/>
              <a:gd name="T14" fmla="*/ 67009 w 740"/>
              <a:gd name="T15" fmla="*/ 685119 h 1087"/>
              <a:gd name="T16" fmla="*/ 0 w 740"/>
              <a:gd name="T17" fmla="*/ 393042 h 1087"/>
              <a:gd name="T18" fmla="*/ 0 w 740"/>
              <a:gd name="T19" fmla="*/ 393042 h 1087"/>
              <a:gd name="T20" fmla="*/ 67009 w 740"/>
              <a:gd name="T21" fmla="*/ 95195 h 1087"/>
              <a:gd name="T22" fmla="*/ 67009 w 740"/>
              <a:gd name="T23" fmla="*/ 95195 h 1087"/>
              <a:gd name="T24" fmla="*/ 265875 w 740"/>
              <a:gd name="T25" fmla="*/ 0 h 1087"/>
              <a:gd name="T26" fmla="*/ 265875 w 740"/>
              <a:gd name="T27" fmla="*/ 0 h 1087"/>
              <a:gd name="T28" fmla="*/ 464742 w 740"/>
              <a:gd name="T29" fmla="*/ 98080 h 1087"/>
              <a:gd name="T30" fmla="*/ 464742 w 740"/>
              <a:gd name="T31" fmla="*/ 98080 h 1087"/>
              <a:gd name="T32" fmla="*/ 532471 w 740"/>
              <a:gd name="T33" fmla="*/ 393042 h 1087"/>
              <a:gd name="T34" fmla="*/ 159958 w 740"/>
              <a:gd name="T35" fmla="*/ 393042 h 1087"/>
              <a:gd name="T36" fmla="*/ 159958 w 740"/>
              <a:gd name="T37" fmla="*/ 393042 h 1087"/>
              <a:gd name="T38" fmla="*/ 185897 w 740"/>
              <a:gd name="T39" fmla="*/ 594250 h 1087"/>
              <a:gd name="T40" fmla="*/ 185897 w 740"/>
              <a:gd name="T41" fmla="*/ 594250 h 1087"/>
              <a:gd name="T42" fmla="*/ 265875 w 740"/>
              <a:gd name="T43" fmla="*/ 654108 h 1087"/>
              <a:gd name="T44" fmla="*/ 265875 w 740"/>
              <a:gd name="T45" fmla="*/ 654108 h 1087"/>
              <a:gd name="T46" fmla="*/ 345854 w 740"/>
              <a:gd name="T47" fmla="*/ 594250 h 1087"/>
              <a:gd name="T48" fmla="*/ 345854 w 740"/>
              <a:gd name="T49" fmla="*/ 594250 h 1087"/>
              <a:gd name="T50" fmla="*/ 371793 w 740"/>
              <a:gd name="T51" fmla="*/ 393042 h 1087"/>
              <a:gd name="T52" fmla="*/ 371793 w 740"/>
              <a:gd name="T53" fmla="*/ 393042 h 1087"/>
              <a:gd name="T54" fmla="*/ 345854 w 740"/>
              <a:gd name="T55" fmla="*/ 191112 h 1087"/>
              <a:gd name="T56" fmla="*/ 345854 w 740"/>
              <a:gd name="T57" fmla="*/ 191112 h 1087"/>
              <a:gd name="T58" fmla="*/ 265875 w 740"/>
              <a:gd name="T59" fmla="*/ 129091 h 1087"/>
              <a:gd name="T60" fmla="*/ 265875 w 740"/>
              <a:gd name="T61" fmla="*/ 129091 h 1087"/>
              <a:gd name="T62" fmla="*/ 185897 w 740"/>
              <a:gd name="T63" fmla="*/ 191112 h 1087"/>
              <a:gd name="T64" fmla="*/ 185897 w 740"/>
              <a:gd name="T65" fmla="*/ 191112 h 1087"/>
              <a:gd name="T66" fmla="*/ 159958 w 740"/>
              <a:gd name="T67" fmla="*/ 393042 h 1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40" h="1087">
                <a:moveTo>
                  <a:pt x="739" y="545"/>
                </a:moveTo>
                <a:lnTo>
                  <a:pt x="739" y="545"/>
                </a:lnTo>
                <a:cubicBezTo>
                  <a:pt x="739" y="728"/>
                  <a:pt x="710" y="864"/>
                  <a:pt x="649" y="953"/>
                </a:cubicBezTo>
                <a:cubicBezTo>
                  <a:pt x="588" y="1043"/>
                  <a:pt x="495" y="1086"/>
                  <a:pt x="369" y="1086"/>
                </a:cubicBezTo>
                <a:cubicBezTo>
                  <a:pt x="247" y="1086"/>
                  <a:pt x="154" y="1039"/>
                  <a:pt x="93" y="950"/>
                </a:cubicBezTo>
                <a:cubicBezTo>
                  <a:pt x="32" y="857"/>
                  <a:pt x="0" y="724"/>
                  <a:pt x="0" y="545"/>
                </a:cubicBezTo>
                <a:cubicBezTo>
                  <a:pt x="0" y="355"/>
                  <a:pt x="32" y="222"/>
                  <a:pt x="93" y="132"/>
                </a:cubicBezTo>
                <a:cubicBezTo>
                  <a:pt x="150" y="43"/>
                  <a:pt x="247" y="0"/>
                  <a:pt x="369" y="0"/>
                </a:cubicBezTo>
                <a:cubicBezTo>
                  <a:pt x="491" y="0"/>
                  <a:pt x="584" y="46"/>
                  <a:pt x="645" y="136"/>
                </a:cubicBezTo>
                <a:cubicBezTo>
                  <a:pt x="710" y="229"/>
                  <a:pt x="739" y="369"/>
                  <a:pt x="739" y="545"/>
                </a:cubicBezTo>
                <a:close/>
                <a:moveTo>
                  <a:pt x="222" y="545"/>
                </a:moveTo>
                <a:lnTo>
                  <a:pt x="222" y="545"/>
                </a:lnTo>
                <a:cubicBezTo>
                  <a:pt x="222" y="674"/>
                  <a:pt x="237" y="767"/>
                  <a:pt x="258" y="824"/>
                </a:cubicBezTo>
                <a:cubicBezTo>
                  <a:pt x="280" y="878"/>
                  <a:pt x="315" y="907"/>
                  <a:pt x="369" y="907"/>
                </a:cubicBezTo>
                <a:cubicBezTo>
                  <a:pt x="419" y="907"/>
                  <a:pt x="459" y="878"/>
                  <a:pt x="480" y="824"/>
                </a:cubicBezTo>
                <a:cubicBezTo>
                  <a:pt x="505" y="763"/>
                  <a:pt x="516" y="674"/>
                  <a:pt x="516" y="545"/>
                </a:cubicBezTo>
                <a:cubicBezTo>
                  <a:pt x="516" y="412"/>
                  <a:pt x="505" y="322"/>
                  <a:pt x="480" y="265"/>
                </a:cubicBezTo>
                <a:cubicBezTo>
                  <a:pt x="459" y="208"/>
                  <a:pt x="419" y="179"/>
                  <a:pt x="369" y="179"/>
                </a:cubicBezTo>
                <a:cubicBezTo>
                  <a:pt x="315" y="179"/>
                  <a:pt x="280" y="208"/>
                  <a:pt x="258" y="265"/>
                </a:cubicBezTo>
                <a:cubicBezTo>
                  <a:pt x="237" y="322"/>
                  <a:pt x="222" y="412"/>
                  <a:pt x="222" y="54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7" name="Freeform 51">
            <a:extLst>
              <a:ext uri="{FF2B5EF4-FFF2-40B4-BE49-F238E27FC236}">
                <a16:creationId xmlns:a16="http://schemas.microsoft.com/office/drawing/2014/main" id="{1C76EFE6-162D-4B2A-B378-06737B714D4A}"/>
              </a:ext>
            </a:extLst>
          </p:cNvPr>
          <p:cNvSpPr>
            <a:spLocks noChangeArrowheads="1"/>
          </p:cNvSpPr>
          <p:nvPr/>
        </p:nvSpPr>
        <p:spPr bwMode="auto">
          <a:xfrm>
            <a:off x="17014825" y="7885113"/>
            <a:ext cx="576263" cy="757237"/>
          </a:xfrm>
          <a:custGeom>
            <a:avLst/>
            <a:gdLst>
              <a:gd name="T0" fmla="*/ 576903 w 801"/>
              <a:gd name="T1" fmla="*/ 603229 h 1055"/>
              <a:gd name="T2" fmla="*/ 483877 w 801"/>
              <a:gd name="T3" fmla="*/ 603229 h 1055"/>
              <a:gd name="T4" fmla="*/ 483877 w 801"/>
              <a:gd name="T5" fmla="*/ 757811 h 1055"/>
              <a:gd name="T6" fmla="*/ 325950 w 801"/>
              <a:gd name="T7" fmla="*/ 757811 h 1055"/>
              <a:gd name="T8" fmla="*/ 325950 w 801"/>
              <a:gd name="T9" fmla="*/ 603229 h 1055"/>
              <a:gd name="T10" fmla="*/ 0 w 801"/>
              <a:gd name="T11" fmla="*/ 603229 h 1055"/>
              <a:gd name="T12" fmla="*/ 0 w 801"/>
              <a:gd name="T13" fmla="*/ 489629 h 1055"/>
              <a:gd name="T14" fmla="*/ 336046 w 801"/>
              <a:gd name="T15" fmla="*/ 0 h 1055"/>
              <a:gd name="T16" fmla="*/ 483877 w 801"/>
              <a:gd name="T17" fmla="*/ 0 h 1055"/>
              <a:gd name="T18" fmla="*/ 483877 w 801"/>
              <a:gd name="T19" fmla="*/ 476688 h 1055"/>
              <a:gd name="T20" fmla="*/ 576903 w 801"/>
              <a:gd name="T21" fmla="*/ 476688 h 1055"/>
              <a:gd name="T22" fmla="*/ 576903 w 801"/>
              <a:gd name="T23" fmla="*/ 603229 h 1055"/>
              <a:gd name="T24" fmla="*/ 325950 w 801"/>
              <a:gd name="T25" fmla="*/ 476688 h 1055"/>
              <a:gd name="T26" fmla="*/ 325950 w 801"/>
              <a:gd name="T27" fmla="*/ 347989 h 1055"/>
              <a:gd name="T28" fmla="*/ 325950 w 801"/>
              <a:gd name="T29" fmla="*/ 347989 h 1055"/>
              <a:gd name="T30" fmla="*/ 328835 w 801"/>
              <a:gd name="T31" fmla="*/ 255240 h 1055"/>
              <a:gd name="T32" fmla="*/ 328835 w 801"/>
              <a:gd name="T33" fmla="*/ 255240 h 1055"/>
              <a:gd name="T34" fmla="*/ 333883 w 801"/>
              <a:gd name="T35" fmla="*/ 182622 h 1055"/>
              <a:gd name="T36" fmla="*/ 328835 w 801"/>
              <a:gd name="T37" fmla="*/ 182622 h 1055"/>
              <a:gd name="T38" fmla="*/ 328835 w 801"/>
              <a:gd name="T39" fmla="*/ 182622 h 1055"/>
              <a:gd name="T40" fmla="*/ 284846 w 801"/>
              <a:gd name="T41" fmla="*/ 265306 h 1055"/>
              <a:gd name="T42" fmla="*/ 142783 w 801"/>
              <a:gd name="T43" fmla="*/ 476688 h 1055"/>
              <a:gd name="T44" fmla="*/ 325950 w 801"/>
              <a:gd name="T45" fmla="*/ 476688 h 10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1" h="1055">
                <a:moveTo>
                  <a:pt x="800" y="839"/>
                </a:moveTo>
                <a:lnTo>
                  <a:pt x="671" y="839"/>
                </a:lnTo>
                <a:lnTo>
                  <a:pt x="671" y="1054"/>
                </a:lnTo>
                <a:lnTo>
                  <a:pt x="452" y="1054"/>
                </a:lnTo>
                <a:lnTo>
                  <a:pt x="452" y="839"/>
                </a:lnTo>
                <a:lnTo>
                  <a:pt x="0" y="839"/>
                </a:lnTo>
                <a:lnTo>
                  <a:pt x="0" y="681"/>
                </a:lnTo>
                <a:lnTo>
                  <a:pt x="466" y="0"/>
                </a:lnTo>
                <a:lnTo>
                  <a:pt x="671" y="0"/>
                </a:lnTo>
                <a:lnTo>
                  <a:pt x="671" y="663"/>
                </a:lnTo>
                <a:lnTo>
                  <a:pt x="800" y="663"/>
                </a:lnTo>
                <a:lnTo>
                  <a:pt x="800" y="839"/>
                </a:lnTo>
                <a:close/>
                <a:moveTo>
                  <a:pt x="452" y="663"/>
                </a:moveTo>
                <a:lnTo>
                  <a:pt x="452" y="484"/>
                </a:lnTo>
                <a:cubicBezTo>
                  <a:pt x="452" y="455"/>
                  <a:pt x="452" y="408"/>
                  <a:pt x="456" y="355"/>
                </a:cubicBezTo>
                <a:cubicBezTo>
                  <a:pt x="459" y="297"/>
                  <a:pt x="459" y="261"/>
                  <a:pt x="463" y="254"/>
                </a:cubicBezTo>
                <a:lnTo>
                  <a:pt x="456" y="254"/>
                </a:lnTo>
                <a:cubicBezTo>
                  <a:pt x="438" y="294"/>
                  <a:pt x="420" y="333"/>
                  <a:pt x="395" y="369"/>
                </a:cubicBezTo>
                <a:lnTo>
                  <a:pt x="198" y="663"/>
                </a:lnTo>
                <a:lnTo>
                  <a:pt x="452" y="663"/>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8" name="Freeform 52">
            <a:extLst>
              <a:ext uri="{FF2B5EF4-FFF2-40B4-BE49-F238E27FC236}">
                <a16:creationId xmlns:a16="http://schemas.microsoft.com/office/drawing/2014/main" id="{78102A31-5A03-4E53-B894-091E3217D41E}"/>
              </a:ext>
            </a:extLst>
          </p:cNvPr>
          <p:cNvSpPr>
            <a:spLocks noChangeArrowheads="1"/>
          </p:cNvSpPr>
          <p:nvPr/>
        </p:nvSpPr>
        <p:spPr bwMode="auto">
          <a:xfrm>
            <a:off x="8750300" y="7872413"/>
            <a:ext cx="766763" cy="1128712"/>
          </a:xfrm>
          <a:custGeom>
            <a:avLst/>
            <a:gdLst>
              <a:gd name="T0" fmla="*/ 767332 w 1069"/>
              <a:gd name="T1" fmla="*/ 564570 h 1571"/>
              <a:gd name="T2" fmla="*/ 767332 w 1069"/>
              <a:gd name="T3" fmla="*/ 564570 h 1571"/>
              <a:gd name="T4" fmla="*/ 672493 w 1069"/>
              <a:gd name="T5" fmla="*/ 989616 h 1571"/>
              <a:gd name="T6" fmla="*/ 672493 w 1069"/>
              <a:gd name="T7" fmla="*/ 989616 h 1571"/>
              <a:gd name="T8" fmla="*/ 383666 w 1069"/>
              <a:gd name="T9" fmla="*/ 1129140 h 1571"/>
              <a:gd name="T10" fmla="*/ 383666 w 1069"/>
              <a:gd name="T11" fmla="*/ 1129140 h 1571"/>
              <a:gd name="T12" fmla="*/ 97713 w 1069"/>
              <a:gd name="T13" fmla="*/ 984581 h 1571"/>
              <a:gd name="T14" fmla="*/ 97713 w 1069"/>
              <a:gd name="T15" fmla="*/ 984581 h 1571"/>
              <a:gd name="T16" fmla="*/ 0 w 1069"/>
              <a:gd name="T17" fmla="*/ 564570 h 1571"/>
              <a:gd name="T18" fmla="*/ 0 w 1069"/>
              <a:gd name="T19" fmla="*/ 564570 h 1571"/>
              <a:gd name="T20" fmla="*/ 95557 w 1069"/>
              <a:gd name="T21" fmla="*/ 138805 h 1571"/>
              <a:gd name="T22" fmla="*/ 95557 w 1069"/>
              <a:gd name="T23" fmla="*/ 138805 h 1571"/>
              <a:gd name="T24" fmla="*/ 383666 w 1069"/>
              <a:gd name="T25" fmla="*/ 0 h 1571"/>
              <a:gd name="T26" fmla="*/ 383666 w 1069"/>
              <a:gd name="T27" fmla="*/ 0 h 1571"/>
              <a:gd name="T28" fmla="*/ 669619 w 1069"/>
              <a:gd name="T29" fmla="*/ 143839 h 1571"/>
              <a:gd name="T30" fmla="*/ 669619 w 1069"/>
              <a:gd name="T31" fmla="*/ 143839 h 1571"/>
              <a:gd name="T32" fmla="*/ 767332 w 1069"/>
              <a:gd name="T33" fmla="*/ 564570 h 1571"/>
              <a:gd name="T34" fmla="*/ 232067 w 1069"/>
              <a:gd name="T35" fmla="*/ 564570 h 1571"/>
              <a:gd name="T36" fmla="*/ 232067 w 1069"/>
              <a:gd name="T37" fmla="*/ 564570 h 1571"/>
              <a:gd name="T38" fmla="*/ 267991 w 1069"/>
              <a:gd name="T39" fmla="*/ 852968 h 1571"/>
              <a:gd name="T40" fmla="*/ 267991 w 1069"/>
              <a:gd name="T41" fmla="*/ 852968 h 1571"/>
              <a:gd name="T42" fmla="*/ 383666 w 1069"/>
              <a:gd name="T43" fmla="*/ 943587 h 1571"/>
              <a:gd name="T44" fmla="*/ 383666 w 1069"/>
              <a:gd name="T45" fmla="*/ 943587 h 1571"/>
              <a:gd name="T46" fmla="*/ 502214 w 1069"/>
              <a:gd name="T47" fmla="*/ 852968 h 1571"/>
              <a:gd name="T48" fmla="*/ 502214 w 1069"/>
              <a:gd name="T49" fmla="*/ 852968 h 1571"/>
              <a:gd name="T50" fmla="*/ 538138 w 1069"/>
              <a:gd name="T51" fmla="*/ 564570 h 1571"/>
              <a:gd name="T52" fmla="*/ 538138 w 1069"/>
              <a:gd name="T53" fmla="*/ 564570 h 1571"/>
              <a:gd name="T54" fmla="*/ 499340 w 1069"/>
              <a:gd name="T55" fmla="*/ 273295 h 1571"/>
              <a:gd name="T56" fmla="*/ 499340 w 1069"/>
              <a:gd name="T57" fmla="*/ 273295 h 1571"/>
              <a:gd name="T58" fmla="*/ 383666 w 1069"/>
              <a:gd name="T59" fmla="*/ 185553 h 1571"/>
              <a:gd name="T60" fmla="*/ 383666 w 1069"/>
              <a:gd name="T61" fmla="*/ 185553 h 1571"/>
              <a:gd name="T62" fmla="*/ 267991 w 1069"/>
              <a:gd name="T63" fmla="*/ 273295 h 1571"/>
              <a:gd name="T64" fmla="*/ 267991 w 1069"/>
              <a:gd name="T65" fmla="*/ 273295 h 1571"/>
              <a:gd name="T66" fmla="*/ 232067 w 1069"/>
              <a:gd name="T67" fmla="*/ 564570 h 1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69" h="1571">
                <a:moveTo>
                  <a:pt x="1068" y="785"/>
                </a:moveTo>
                <a:lnTo>
                  <a:pt x="1068" y="785"/>
                </a:lnTo>
                <a:cubicBezTo>
                  <a:pt x="1068" y="1050"/>
                  <a:pt x="1025" y="1251"/>
                  <a:pt x="936" y="1376"/>
                </a:cubicBezTo>
                <a:cubicBezTo>
                  <a:pt x="850" y="1509"/>
                  <a:pt x="717" y="1570"/>
                  <a:pt x="534" y="1570"/>
                </a:cubicBezTo>
                <a:cubicBezTo>
                  <a:pt x="358" y="1570"/>
                  <a:pt x="226" y="1506"/>
                  <a:pt x="136" y="1369"/>
                </a:cubicBezTo>
                <a:cubicBezTo>
                  <a:pt x="46" y="1240"/>
                  <a:pt x="0" y="1043"/>
                  <a:pt x="0" y="785"/>
                </a:cubicBezTo>
                <a:cubicBezTo>
                  <a:pt x="0" y="520"/>
                  <a:pt x="46" y="319"/>
                  <a:pt x="133" y="193"/>
                </a:cubicBezTo>
                <a:cubicBezTo>
                  <a:pt x="219" y="64"/>
                  <a:pt x="355" y="0"/>
                  <a:pt x="534" y="0"/>
                </a:cubicBezTo>
                <a:cubicBezTo>
                  <a:pt x="713" y="0"/>
                  <a:pt x="842" y="68"/>
                  <a:pt x="932" y="200"/>
                </a:cubicBezTo>
                <a:cubicBezTo>
                  <a:pt x="1025" y="333"/>
                  <a:pt x="1068" y="527"/>
                  <a:pt x="1068" y="785"/>
                </a:cubicBezTo>
                <a:close/>
                <a:moveTo>
                  <a:pt x="323" y="785"/>
                </a:moveTo>
                <a:lnTo>
                  <a:pt x="323" y="785"/>
                </a:lnTo>
                <a:cubicBezTo>
                  <a:pt x="323" y="975"/>
                  <a:pt x="337" y="1108"/>
                  <a:pt x="373" y="1186"/>
                </a:cubicBezTo>
                <a:cubicBezTo>
                  <a:pt x="405" y="1269"/>
                  <a:pt x="455" y="1312"/>
                  <a:pt x="534" y="1312"/>
                </a:cubicBezTo>
                <a:cubicBezTo>
                  <a:pt x="609" y="1312"/>
                  <a:pt x="663" y="1269"/>
                  <a:pt x="699" y="1186"/>
                </a:cubicBezTo>
                <a:cubicBezTo>
                  <a:pt x="731" y="1104"/>
                  <a:pt x="749" y="971"/>
                  <a:pt x="749" y="785"/>
                </a:cubicBezTo>
                <a:cubicBezTo>
                  <a:pt x="749" y="598"/>
                  <a:pt x="731" y="466"/>
                  <a:pt x="695" y="380"/>
                </a:cubicBezTo>
                <a:cubicBezTo>
                  <a:pt x="663" y="301"/>
                  <a:pt x="609" y="258"/>
                  <a:pt x="534" y="258"/>
                </a:cubicBezTo>
                <a:cubicBezTo>
                  <a:pt x="459" y="258"/>
                  <a:pt x="405" y="301"/>
                  <a:pt x="373" y="380"/>
                </a:cubicBezTo>
                <a:cubicBezTo>
                  <a:pt x="340" y="466"/>
                  <a:pt x="323" y="598"/>
                  <a:pt x="323" y="78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29" name="Freeform 53">
            <a:extLst>
              <a:ext uri="{FF2B5EF4-FFF2-40B4-BE49-F238E27FC236}">
                <a16:creationId xmlns:a16="http://schemas.microsoft.com/office/drawing/2014/main" id="{764476DC-8881-46DA-A895-8F1514FD4F1F}"/>
              </a:ext>
            </a:extLst>
          </p:cNvPr>
          <p:cNvSpPr>
            <a:spLocks noChangeArrowheads="1"/>
          </p:cNvSpPr>
          <p:nvPr/>
        </p:nvSpPr>
        <p:spPr bwMode="auto">
          <a:xfrm>
            <a:off x="9634538" y="7872413"/>
            <a:ext cx="768350" cy="1112837"/>
          </a:xfrm>
          <a:custGeom>
            <a:avLst/>
            <a:gdLst>
              <a:gd name="T0" fmla="*/ 767332 w 1069"/>
              <a:gd name="T1" fmla="*/ 1113272 h 1550"/>
              <a:gd name="T2" fmla="*/ 2155 w 1069"/>
              <a:gd name="T3" fmla="*/ 1113272 h 1550"/>
              <a:gd name="T4" fmla="*/ 2155 w 1069"/>
              <a:gd name="T5" fmla="*/ 953001 h 1550"/>
              <a:gd name="T6" fmla="*/ 275176 w 1069"/>
              <a:gd name="T7" fmla="*/ 674863 h 1550"/>
              <a:gd name="T8" fmla="*/ 275176 w 1069"/>
              <a:gd name="T9" fmla="*/ 674863 h 1550"/>
              <a:gd name="T10" fmla="*/ 437551 w 1069"/>
              <a:gd name="T11" fmla="*/ 502374 h 1550"/>
              <a:gd name="T12" fmla="*/ 437551 w 1069"/>
              <a:gd name="T13" fmla="*/ 502374 h 1550"/>
              <a:gd name="T14" fmla="*/ 489282 w 1069"/>
              <a:gd name="T15" fmla="*/ 411817 h 1550"/>
              <a:gd name="T16" fmla="*/ 489282 w 1069"/>
              <a:gd name="T17" fmla="*/ 411817 h 1550"/>
              <a:gd name="T18" fmla="*/ 507243 w 1069"/>
              <a:gd name="T19" fmla="*/ 324135 h 1550"/>
              <a:gd name="T20" fmla="*/ 507243 w 1069"/>
              <a:gd name="T21" fmla="*/ 324135 h 1550"/>
              <a:gd name="T22" fmla="*/ 471320 w 1069"/>
              <a:gd name="T23" fmla="*/ 226392 h 1550"/>
              <a:gd name="T24" fmla="*/ 471320 w 1069"/>
              <a:gd name="T25" fmla="*/ 226392 h 1550"/>
              <a:gd name="T26" fmla="*/ 373607 w 1069"/>
              <a:gd name="T27" fmla="*/ 193331 h 1550"/>
              <a:gd name="T28" fmla="*/ 373607 w 1069"/>
              <a:gd name="T29" fmla="*/ 193331 h 1550"/>
              <a:gd name="T30" fmla="*/ 249311 w 1069"/>
              <a:gd name="T31" fmla="*/ 224236 h 1550"/>
              <a:gd name="T32" fmla="*/ 249311 w 1069"/>
              <a:gd name="T33" fmla="*/ 224236 h 1550"/>
              <a:gd name="T34" fmla="*/ 125733 w 1069"/>
              <a:gd name="T35" fmla="*/ 306168 h 1550"/>
              <a:gd name="T36" fmla="*/ 0 w 1069"/>
              <a:gd name="T37" fmla="*/ 159552 h 1550"/>
              <a:gd name="T38" fmla="*/ 0 w 1069"/>
              <a:gd name="T39" fmla="*/ 159552 h 1550"/>
              <a:gd name="T40" fmla="*/ 131481 w 1069"/>
              <a:gd name="T41" fmla="*/ 58934 h 1550"/>
              <a:gd name="T42" fmla="*/ 131481 w 1069"/>
              <a:gd name="T43" fmla="*/ 58934 h 1550"/>
              <a:gd name="T44" fmla="*/ 247155 w 1069"/>
              <a:gd name="T45" fmla="*/ 17968 h 1550"/>
              <a:gd name="T46" fmla="*/ 247155 w 1069"/>
              <a:gd name="T47" fmla="*/ 17968 h 1550"/>
              <a:gd name="T48" fmla="*/ 388695 w 1069"/>
              <a:gd name="T49" fmla="*/ 0 h 1550"/>
              <a:gd name="T50" fmla="*/ 388695 w 1069"/>
              <a:gd name="T51" fmla="*/ 0 h 1550"/>
              <a:gd name="T52" fmla="*/ 569032 w 1069"/>
              <a:gd name="T53" fmla="*/ 35935 h 1550"/>
              <a:gd name="T54" fmla="*/ 569032 w 1069"/>
              <a:gd name="T55" fmla="*/ 35935 h 1550"/>
              <a:gd name="T56" fmla="*/ 692610 w 1069"/>
              <a:gd name="T57" fmla="*/ 143741 h 1550"/>
              <a:gd name="T58" fmla="*/ 692610 w 1069"/>
              <a:gd name="T59" fmla="*/ 143741 h 1550"/>
              <a:gd name="T60" fmla="*/ 736437 w 1069"/>
              <a:gd name="T61" fmla="*/ 296106 h 1550"/>
              <a:gd name="T62" fmla="*/ 736437 w 1069"/>
              <a:gd name="T63" fmla="*/ 296106 h 1550"/>
              <a:gd name="T64" fmla="*/ 708417 w 1069"/>
              <a:gd name="T65" fmla="*/ 440565 h 1550"/>
              <a:gd name="T66" fmla="*/ 708417 w 1069"/>
              <a:gd name="T67" fmla="*/ 440565 h 1550"/>
              <a:gd name="T68" fmla="*/ 627947 w 1069"/>
              <a:gd name="T69" fmla="*/ 577119 h 1550"/>
              <a:gd name="T70" fmla="*/ 627947 w 1069"/>
              <a:gd name="T71" fmla="*/ 577119 h 1550"/>
              <a:gd name="T72" fmla="*/ 432522 w 1069"/>
              <a:gd name="T73" fmla="*/ 775481 h 1550"/>
              <a:gd name="T74" fmla="*/ 290982 w 1069"/>
              <a:gd name="T75" fmla="*/ 907004 h 1550"/>
              <a:gd name="T76" fmla="*/ 290982 w 1069"/>
              <a:gd name="T77" fmla="*/ 919941 h 1550"/>
              <a:gd name="T78" fmla="*/ 767332 w 1069"/>
              <a:gd name="T79" fmla="*/ 919941 h 1550"/>
              <a:gd name="T80" fmla="*/ 767332 w 1069"/>
              <a:gd name="T81" fmla="*/ 1113272 h 15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69" h="1550">
                <a:moveTo>
                  <a:pt x="1068" y="1549"/>
                </a:moveTo>
                <a:lnTo>
                  <a:pt x="3" y="1549"/>
                </a:lnTo>
                <a:lnTo>
                  <a:pt x="3" y="1326"/>
                </a:lnTo>
                <a:lnTo>
                  <a:pt x="383" y="939"/>
                </a:lnTo>
                <a:cubicBezTo>
                  <a:pt x="498" y="821"/>
                  <a:pt x="573" y="742"/>
                  <a:pt x="609" y="699"/>
                </a:cubicBezTo>
                <a:cubicBezTo>
                  <a:pt x="641" y="652"/>
                  <a:pt x="667" y="609"/>
                  <a:pt x="681" y="573"/>
                </a:cubicBezTo>
                <a:cubicBezTo>
                  <a:pt x="699" y="530"/>
                  <a:pt x="706" y="494"/>
                  <a:pt x="706" y="451"/>
                </a:cubicBezTo>
                <a:cubicBezTo>
                  <a:pt x="706" y="394"/>
                  <a:pt x="688" y="347"/>
                  <a:pt x="656" y="315"/>
                </a:cubicBezTo>
                <a:cubicBezTo>
                  <a:pt x="620" y="287"/>
                  <a:pt x="577" y="269"/>
                  <a:pt x="520" y="269"/>
                </a:cubicBezTo>
                <a:cubicBezTo>
                  <a:pt x="462" y="269"/>
                  <a:pt x="401" y="283"/>
                  <a:pt x="347" y="312"/>
                </a:cubicBezTo>
                <a:cubicBezTo>
                  <a:pt x="294" y="340"/>
                  <a:pt x="233" y="376"/>
                  <a:pt x="175" y="426"/>
                </a:cubicBezTo>
                <a:lnTo>
                  <a:pt x="0" y="222"/>
                </a:lnTo>
                <a:cubicBezTo>
                  <a:pt x="71" y="154"/>
                  <a:pt x="136" y="111"/>
                  <a:pt x="183" y="82"/>
                </a:cubicBezTo>
                <a:cubicBezTo>
                  <a:pt x="233" y="53"/>
                  <a:pt x="290" y="39"/>
                  <a:pt x="344" y="25"/>
                </a:cubicBezTo>
                <a:cubicBezTo>
                  <a:pt x="405" y="10"/>
                  <a:pt x="469" y="0"/>
                  <a:pt x="541" y="0"/>
                </a:cubicBezTo>
                <a:cubicBezTo>
                  <a:pt x="638" y="0"/>
                  <a:pt x="724" y="18"/>
                  <a:pt x="792" y="50"/>
                </a:cubicBezTo>
                <a:cubicBezTo>
                  <a:pt x="867" y="86"/>
                  <a:pt x="921" y="136"/>
                  <a:pt x="964" y="200"/>
                </a:cubicBezTo>
                <a:cubicBezTo>
                  <a:pt x="1004" y="261"/>
                  <a:pt x="1025" y="333"/>
                  <a:pt x="1025" y="412"/>
                </a:cubicBezTo>
                <a:cubicBezTo>
                  <a:pt x="1025" y="484"/>
                  <a:pt x="1014" y="552"/>
                  <a:pt x="986" y="613"/>
                </a:cubicBezTo>
                <a:cubicBezTo>
                  <a:pt x="964" y="674"/>
                  <a:pt x="928" y="735"/>
                  <a:pt x="874" y="803"/>
                </a:cubicBezTo>
                <a:cubicBezTo>
                  <a:pt x="821" y="864"/>
                  <a:pt x="731" y="961"/>
                  <a:pt x="602" y="1079"/>
                </a:cubicBezTo>
                <a:lnTo>
                  <a:pt x="405" y="1262"/>
                </a:lnTo>
                <a:lnTo>
                  <a:pt x="405" y="1280"/>
                </a:lnTo>
                <a:lnTo>
                  <a:pt x="1068" y="1280"/>
                </a:lnTo>
                <a:lnTo>
                  <a:pt x="1068" y="154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CA"/>
          </a:p>
        </p:txBody>
      </p:sp>
      <p:sp>
        <p:nvSpPr>
          <p:cNvPr id="30" name="TextBox 29">
            <a:extLst>
              <a:ext uri="{FF2B5EF4-FFF2-40B4-BE49-F238E27FC236}">
                <a16:creationId xmlns:a16="http://schemas.microsoft.com/office/drawing/2014/main" id="{67EC7A98-40C3-4ACE-9B47-EE82495EFF75}"/>
              </a:ext>
            </a:extLst>
          </p:cNvPr>
          <p:cNvSpPr txBox="1"/>
          <p:nvPr/>
        </p:nvSpPr>
        <p:spPr>
          <a:xfrm>
            <a:off x="8002588" y="1241425"/>
            <a:ext cx="8407400"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OUR PROCESS</a:t>
            </a:r>
          </a:p>
        </p:txBody>
      </p:sp>
      <p:sp>
        <p:nvSpPr>
          <p:cNvPr id="38929" name="TextBox 30">
            <a:extLst>
              <a:ext uri="{FF2B5EF4-FFF2-40B4-BE49-F238E27FC236}">
                <a16:creationId xmlns:a16="http://schemas.microsoft.com/office/drawing/2014/main" id="{3BE4FAA4-25A2-4B88-B0D9-D0081C007B89}"/>
              </a:ext>
            </a:extLst>
          </p:cNvPr>
          <p:cNvSpPr txBox="1">
            <a:spLocks noChangeArrowheads="1"/>
          </p:cNvSpPr>
          <p:nvPr/>
        </p:nvSpPr>
        <p:spPr bwMode="auto">
          <a:xfrm>
            <a:off x="11780838" y="7305675"/>
            <a:ext cx="3479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4200"/>
              </a:lnSpc>
            </a:pPr>
            <a:r>
              <a:rPr lang="en-US" altLang="en-US" sz="3200">
                <a:solidFill>
                  <a:schemeClr val="tx2"/>
                </a:solidFill>
                <a:latin typeface="Nunito"/>
                <a:ea typeface="Nunito"/>
                <a:cs typeface="Nunito"/>
              </a:rPr>
              <a:t>The marketing mix is a business tool used in marketing</a:t>
            </a:r>
          </a:p>
        </p:txBody>
      </p:sp>
      <p:sp>
        <p:nvSpPr>
          <p:cNvPr id="38930" name="TextBox 31">
            <a:extLst>
              <a:ext uri="{FF2B5EF4-FFF2-40B4-BE49-F238E27FC236}">
                <a16:creationId xmlns:a16="http://schemas.microsoft.com/office/drawing/2014/main" id="{32E25C6D-F7D8-4759-BB8A-64CC1610553A}"/>
              </a:ext>
            </a:extLst>
          </p:cNvPr>
          <p:cNvSpPr txBox="1">
            <a:spLocks noChangeArrowheads="1"/>
          </p:cNvSpPr>
          <p:nvPr/>
        </p:nvSpPr>
        <p:spPr bwMode="auto">
          <a:xfrm>
            <a:off x="15195550" y="4367213"/>
            <a:ext cx="3479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4200"/>
              </a:lnSpc>
            </a:pPr>
            <a:r>
              <a:rPr lang="en-US" altLang="en-US" sz="3200">
                <a:solidFill>
                  <a:schemeClr val="tx2"/>
                </a:solidFill>
                <a:latin typeface="Nunito"/>
                <a:ea typeface="Nunito"/>
                <a:cs typeface="Nunito"/>
              </a:rPr>
              <a:t>The marketing mix is a business tool used in marketing</a:t>
            </a:r>
          </a:p>
        </p:txBody>
      </p:sp>
      <p:sp>
        <p:nvSpPr>
          <p:cNvPr id="38931" name="TextBox 32">
            <a:extLst>
              <a:ext uri="{FF2B5EF4-FFF2-40B4-BE49-F238E27FC236}">
                <a16:creationId xmlns:a16="http://schemas.microsoft.com/office/drawing/2014/main" id="{7307B139-347B-4722-B03C-47E20C095A7F}"/>
              </a:ext>
            </a:extLst>
          </p:cNvPr>
          <p:cNvSpPr txBox="1">
            <a:spLocks noChangeArrowheads="1"/>
          </p:cNvSpPr>
          <p:nvPr/>
        </p:nvSpPr>
        <p:spPr bwMode="auto">
          <a:xfrm>
            <a:off x="7785100" y="4367213"/>
            <a:ext cx="3479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4200"/>
              </a:lnSpc>
            </a:pPr>
            <a:r>
              <a:rPr lang="en-US" altLang="en-US" sz="3200">
                <a:solidFill>
                  <a:schemeClr val="tx2"/>
                </a:solidFill>
                <a:latin typeface="Nunito"/>
                <a:ea typeface="Nunito"/>
                <a:cs typeface="Nunito"/>
              </a:rPr>
              <a:t>The marketing mix is a business tool used in marketing</a:t>
            </a:r>
          </a:p>
        </p:txBody>
      </p:sp>
      <p:sp>
        <p:nvSpPr>
          <p:cNvPr id="38932" name="TextBox 33">
            <a:extLst>
              <a:ext uri="{FF2B5EF4-FFF2-40B4-BE49-F238E27FC236}">
                <a16:creationId xmlns:a16="http://schemas.microsoft.com/office/drawing/2014/main" id="{1461E108-F8C5-42A7-A9FE-82D20FEFAF47}"/>
              </a:ext>
            </a:extLst>
          </p:cNvPr>
          <p:cNvSpPr txBox="1">
            <a:spLocks noChangeArrowheads="1"/>
          </p:cNvSpPr>
          <p:nvPr/>
        </p:nvSpPr>
        <p:spPr bwMode="auto">
          <a:xfrm>
            <a:off x="4235450" y="7305675"/>
            <a:ext cx="3479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4200"/>
              </a:lnSpc>
            </a:pPr>
            <a:r>
              <a:rPr lang="en-US" altLang="en-US" sz="3200">
                <a:solidFill>
                  <a:schemeClr val="tx2"/>
                </a:solidFill>
                <a:latin typeface="Nunito"/>
                <a:ea typeface="Nunito"/>
                <a:cs typeface="Nunito"/>
              </a:rPr>
              <a:t>The marketing mix is a business tool used in marketing</a:t>
            </a:r>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24">
            <a:extLst>
              <a:ext uri="{FF2B5EF4-FFF2-40B4-BE49-F238E27FC236}">
                <a16:creationId xmlns:a16="http://schemas.microsoft.com/office/drawing/2014/main" id="{B5283A00-DB50-4429-8AD3-8A8759BF5094}"/>
              </a:ext>
            </a:extLst>
          </p:cNvPr>
          <p:cNvSpPr txBox="1">
            <a:spLocks noChangeArrowheads="1"/>
          </p:cNvSpPr>
          <p:nvPr/>
        </p:nvSpPr>
        <p:spPr bwMode="auto">
          <a:xfrm>
            <a:off x="17137063" y="9226550"/>
            <a:ext cx="50244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sp>
        <p:nvSpPr>
          <p:cNvPr id="26" name="TextBox 25">
            <a:extLst>
              <a:ext uri="{FF2B5EF4-FFF2-40B4-BE49-F238E27FC236}">
                <a16:creationId xmlns:a16="http://schemas.microsoft.com/office/drawing/2014/main" id="{633466B3-5859-453B-8D0A-372AEF4159BB}"/>
              </a:ext>
            </a:extLst>
          </p:cNvPr>
          <p:cNvSpPr txBox="1"/>
          <p:nvPr/>
        </p:nvSpPr>
        <p:spPr>
          <a:xfrm>
            <a:off x="17137063" y="8582025"/>
            <a:ext cx="2917825" cy="708025"/>
          </a:xfrm>
          <a:prstGeom prst="rect">
            <a:avLst/>
          </a:prstGeom>
          <a:noFill/>
        </p:spPr>
        <p:txBody>
          <a:bodyPr wrap="none">
            <a:spAutoFit/>
          </a:bodyPr>
          <a:lstStyle/>
          <a:p>
            <a:pPr defTabSz="1828434" eaLnBrk="1" fontAlgn="auto" hangingPunct="1">
              <a:spcBef>
                <a:spcPts val="0"/>
              </a:spcBef>
              <a:spcAft>
                <a:spcPts val="0"/>
              </a:spcAft>
              <a:defRPr/>
            </a:pPr>
            <a:r>
              <a:rPr lang="en-US" sz="4000" spc="300" dirty="0">
                <a:solidFill>
                  <a:schemeClr val="tx2"/>
                </a:solidFill>
                <a:latin typeface="Nunito" charset="0"/>
                <a:ea typeface="Nunito" charset="0"/>
                <a:cs typeface="Nunito" charset="0"/>
              </a:rPr>
              <a:t>Content D</a:t>
            </a:r>
          </a:p>
        </p:txBody>
      </p:sp>
      <p:sp>
        <p:nvSpPr>
          <p:cNvPr id="39939" name="TextBox 26">
            <a:extLst>
              <a:ext uri="{FF2B5EF4-FFF2-40B4-BE49-F238E27FC236}">
                <a16:creationId xmlns:a16="http://schemas.microsoft.com/office/drawing/2014/main" id="{8A86475B-4AA2-4396-80E1-FB3986377116}"/>
              </a:ext>
            </a:extLst>
          </p:cNvPr>
          <p:cNvSpPr txBox="1">
            <a:spLocks noChangeArrowheads="1"/>
          </p:cNvSpPr>
          <p:nvPr/>
        </p:nvSpPr>
        <p:spPr bwMode="auto">
          <a:xfrm>
            <a:off x="3733800" y="9226550"/>
            <a:ext cx="50244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sp>
        <p:nvSpPr>
          <p:cNvPr id="28" name="TextBox 27">
            <a:extLst>
              <a:ext uri="{FF2B5EF4-FFF2-40B4-BE49-F238E27FC236}">
                <a16:creationId xmlns:a16="http://schemas.microsoft.com/office/drawing/2014/main" id="{EFB49C5E-1032-4068-99EE-2FD68FBB6B4C}"/>
              </a:ext>
            </a:extLst>
          </p:cNvPr>
          <p:cNvSpPr txBox="1"/>
          <p:nvPr/>
        </p:nvSpPr>
        <p:spPr>
          <a:xfrm>
            <a:off x="3733800" y="8582025"/>
            <a:ext cx="2879725" cy="708025"/>
          </a:xfrm>
          <a:prstGeom prst="rect">
            <a:avLst/>
          </a:prstGeom>
          <a:noFill/>
        </p:spPr>
        <p:txBody>
          <a:bodyPr wrap="none">
            <a:spAutoFit/>
          </a:bodyPr>
          <a:lstStyle/>
          <a:p>
            <a:pPr defTabSz="1828434" eaLnBrk="1" fontAlgn="auto" hangingPunct="1">
              <a:spcBef>
                <a:spcPts val="0"/>
              </a:spcBef>
              <a:spcAft>
                <a:spcPts val="0"/>
              </a:spcAft>
              <a:defRPr/>
            </a:pPr>
            <a:r>
              <a:rPr lang="en-US" sz="4000" spc="300" dirty="0">
                <a:solidFill>
                  <a:schemeClr val="tx2"/>
                </a:solidFill>
                <a:latin typeface="Nunito" charset="0"/>
                <a:ea typeface="Nunito" charset="0"/>
                <a:cs typeface="Nunito" charset="0"/>
              </a:rPr>
              <a:t>Content C</a:t>
            </a:r>
          </a:p>
        </p:txBody>
      </p:sp>
      <p:sp>
        <p:nvSpPr>
          <p:cNvPr id="39941" name="TextBox 28">
            <a:extLst>
              <a:ext uri="{FF2B5EF4-FFF2-40B4-BE49-F238E27FC236}">
                <a16:creationId xmlns:a16="http://schemas.microsoft.com/office/drawing/2014/main" id="{E4B786CD-8E06-43FF-9013-E4FDD3B21F17}"/>
              </a:ext>
            </a:extLst>
          </p:cNvPr>
          <p:cNvSpPr txBox="1">
            <a:spLocks noChangeArrowheads="1"/>
          </p:cNvSpPr>
          <p:nvPr/>
        </p:nvSpPr>
        <p:spPr bwMode="auto">
          <a:xfrm>
            <a:off x="17137063" y="4406900"/>
            <a:ext cx="50244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sp>
        <p:nvSpPr>
          <p:cNvPr id="30" name="TextBox 29">
            <a:extLst>
              <a:ext uri="{FF2B5EF4-FFF2-40B4-BE49-F238E27FC236}">
                <a16:creationId xmlns:a16="http://schemas.microsoft.com/office/drawing/2014/main" id="{8AF309AC-E662-497F-B96C-58BC1A0CD5E5}"/>
              </a:ext>
            </a:extLst>
          </p:cNvPr>
          <p:cNvSpPr txBox="1"/>
          <p:nvPr/>
        </p:nvSpPr>
        <p:spPr>
          <a:xfrm>
            <a:off x="17137063" y="3760788"/>
            <a:ext cx="2870200" cy="708025"/>
          </a:xfrm>
          <a:prstGeom prst="rect">
            <a:avLst/>
          </a:prstGeom>
          <a:noFill/>
        </p:spPr>
        <p:txBody>
          <a:bodyPr wrap="none">
            <a:spAutoFit/>
          </a:bodyPr>
          <a:lstStyle/>
          <a:p>
            <a:pPr defTabSz="1828434" eaLnBrk="1" fontAlgn="auto" hangingPunct="1">
              <a:spcBef>
                <a:spcPts val="0"/>
              </a:spcBef>
              <a:spcAft>
                <a:spcPts val="0"/>
              </a:spcAft>
              <a:defRPr/>
            </a:pPr>
            <a:r>
              <a:rPr lang="en-US" sz="4000" spc="300" dirty="0">
                <a:solidFill>
                  <a:schemeClr val="tx2"/>
                </a:solidFill>
                <a:latin typeface="Nunito" charset="0"/>
                <a:ea typeface="Nunito" charset="0"/>
                <a:cs typeface="Nunito" charset="0"/>
              </a:rPr>
              <a:t>Content B</a:t>
            </a:r>
          </a:p>
        </p:txBody>
      </p:sp>
      <p:sp>
        <p:nvSpPr>
          <p:cNvPr id="39943" name="TextBox 30">
            <a:extLst>
              <a:ext uri="{FF2B5EF4-FFF2-40B4-BE49-F238E27FC236}">
                <a16:creationId xmlns:a16="http://schemas.microsoft.com/office/drawing/2014/main" id="{8523237E-7060-41C7-8DB7-75E1AB0AF19F}"/>
              </a:ext>
            </a:extLst>
          </p:cNvPr>
          <p:cNvSpPr txBox="1">
            <a:spLocks noChangeArrowheads="1"/>
          </p:cNvSpPr>
          <p:nvPr/>
        </p:nvSpPr>
        <p:spPr bwMode="auto">
          <a:xfrm>
            <a:off x="3690938" y="4406900"/>
            <a:ext cx="50244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sp>
        <p:nvSpPr>
          <p:cNvPr id="32" name="TextBox 31">
            <a:extLst>
              <a:ext uri="{FF2B5EF4-FFF2-40B4-BE49-F238E27FC236}">
                <a16:creationId xmlns:a16="http://schemas.microsoft.com/office/drawing/2014/main" id="{4D87D962-3423-4D36-B1B2-80620F701EFB}"/>
              </a:ext>
            </a:extLst>
          </p:cNvPr>
          <p:cNvSpPr txBox="1"/>
          <p:nvPr/>
        </p:nvSpPr>
        <p:spPr>
          <a:xfrm>
            <a:off x="3733800" y="3760788"/>
            <a:ext cx="2897188" cy="708025"/>
          </a:xfrm>
          <a:prstGeom prst="rect">
            <a:avLst/>
          </a:prstGeom>
          <a:noFill/>
        </p:spPr>
        <p:txBody>
          <a:bodyPr wrap="none">
            <a:spAutoFit/>
          </a:bodyPr>
          <a:lstStyle/>
          <a:p>
            <a:pPr defTabSz="1828434" eaLnBrk="1" fontAlgn="auto" hangingPunct="1">
              <a:spcBef>
                <a:spcPts val="0"/>
              </a:spcBef>
              <a:spcAft>
                <a:spcPts val="0"/>
              </a:spcAft>
              <a:defRPr/>
            </a:pPr>
            <a:r>
              <a:rPr lang="en-US" sz="4000" spc="300" dirty="0">
                <a:solidFill>
                  <a:schemeClr val="tx2"/>
                </a:solidFill>
                <a:latin typeface="Nunito" charset="0"/>
                <a:ea typeface="Nunito" charset="0"/>
                <a:cs typeface="Nunito" charset="0"/>
              </a:rPr>
              <a:t>Content A</a:t>
            </a:r>
          </a:p>
        </p:txBody>
      </p:sp>
      <p:sp>
        <p:nvSpPr>
          <p:cNvPr id="39945" name="TextBox 19">
            <a:extLst>
              <a:ext uri="{FF2B5EF4-FFF2-40B4-BE49-F238E27FC236}">
                <a16:creationId xmlns:a16="http://schemas.microsoft.com/office/drawing/2014/main" id="{C3FAD4E9-402B-4631-A06B-0D5931802EB3}"/>
              </a:ext>
            </a:extLst>
          </p:cNvPr>
          <p:cNvSpPr txBox="1">
            <a:spLocks noChangeArrowheads="1"/>
          </p:cNvSpPr>
          <p:nvPr/>
        </p:nvSpPr>
        <p:spPr bwMode="auto">
          <a:xfrm>
            <a:off x="10488613" y="9226550"/>
            <a:ext cx="50244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sp>
        <p:nvSpPr>
          <p:cNvPr id="21" name="TextBox 20">
            <a:extLst>
              <a:ext uri="{FF2B5EF4-FFF2-40B4-BE49-F238E27FC236}">
                <a16:creationId xmlns:a16="http://schemas.microsoft.com/office/drawing/2014/main" id="{2B440F4D-9241-418D-86FD-92C9E03BEECE}"/>
              </a:ext>
            </a:extLst>
          </p:cNvPr>
          <p:cNvSpPr txBox="1"/>
          <p:nvPr/>
        </p:nvSpPr>
        <p:spPr>
          <a:xfrm>
            <a:off x="10488613" y="8582025"/>
            <a:ext cx="2917825" cy="708025"/>
          </a:xfrm>
          <a:prstGeom prst="rect">
            <a:avLst/>
          </a:prstGeom>
          <a:noFill/>
        </p:spPr>
        <p:txBody>
          <a:bodyPr wrap="none">
            <a:spAutoFit/>
          </a:bodyPr>
          <a:lstStyle/>
          <a:p>
            <a:pPr defTabSz="1828434" eaLnBrk="1" fontAlgn="auto" hangingPunct="1">
              <a:spcBef>
                <a:spcPts val="0"/>
              </a:spcBef>
              <a:spcAft>
                <a:spcPts val="0"/>
              </a:spcAft>
              <a:defRPr/>
            </a:pPr>
            <a:r>
              <a:rPr lang="en-US" sz="4000" spc="300" dirty="0">
                <a:solidFill>
                  <a:schemeClr val="tx2"/>
                </a:solidFill>
                <a:latin typeface="Nunito" charset="0"/>
                <a:ea typeface="Nunito" charset="0"/>
                <a:cs typeface="Nunito" charset="0"/>
              </a:rPr>
              <a:t>Content D</a:t>
            </a:r>
          </a:p>
        </p:txBody>
      </p:sp>
      <p:sp>
        <p:nvSpPr>
          <p:cNvPr id="39947" name="TextBox 21">
            <a:extLst>
              <a:ext uri="{FF2B5EF4-FFF2-40B4-BE49-F238E27FC236}">
                <a16:creationId xmlns:a16="http://schemas.microsoft.com/office/drawing/2014/main" id="{0DE50277-FDDB-4203-A57B-10145DA5D55C}"/>
              </a:ext>
            </a:extLst>
          </p:cNvPr>
          <p:cNvSpPr txBox="1">
            <a:spLocks noChangeArrowheads="1"/>
          </p:cNvSpPr>
          <p:nvPr/>
        </p:nvSpPr>
        <p:spPr bwMode="auto">
          <a:xfrm>
            <a:off x="10447338" y="4406900"/>
            <a:ext cx="502285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sp>
        <p:nvSpPr>
          <p:cNvPr id="23" name="TextBox 22">
            <a:extLst>
              <a:ext uri="{FF2B5EF4-FFF2-40B4-BE49-F238E27FC236}">
                <a16:creationId xmlns:a16="http://schemas.microsoft.com/office/drawing/2014/main" id="{4A5CBB4F-AEED-4391-B7E7-D8661EDE0C91}"/>
              </a:ext>
            </a:extLst>
          </p:cNvPr>
          <p:cNvSpPr txBox="1"/>
          <p:nvPr/>
        </p:nvSpPr>
        <p:spPr>
          <a:xfrm>
            <a:off x="10488613" y="3760788"/>
            <a:ext cx="2870200" cy="708025"/>
          </a:xfrm>
          <a:prstGeom prst="rect">
            <a:avLst/>
          </a:prstGeom>
          <a:noFill/>
        </p:spPr>
        <p:txBody>
          <a:bodyPr wrap="none">
            <a:spAutoFit/>
          </a:bodyPr>
          <a:lstStyle/>
          <a:p>
            <a:pPr defTabSz="1828434" eaLnBrk="1" fontAlgn="auto" hangingPunct="1">
              <a:spcBef>
                <a:spcPts val="0"/>
              </a:spcBef>
              <a:spcAft>
                <a:spcPts val="0"/>
              </a:spcAft>
              <a:defRPr/>
            </a:pPr>
            <a:r>
              <a:rPr lang="en-US" sz="4000" spc="300" dirty="0">
                <a:solidFill>
                  <a:schemeClr val="tx2"/>
                </a:solidFill>
                <a:latin typeface="Nunito" charset="0"/>
                <a:ea typeface="Nunito" charset="0"/>
                <a:cs typeface="Nunito" charset="0"/>
              </a:rPr>
              <a:t>Content B</a:t>
            </a:r>
          </a:p>
        </p:txBody>
      </p:sp>
      <p:sp>
        <p:nvSpPr>
          <p:cNvPr id="33" name="Shape 2552">
            <a:extLst>
              <a:ext uri="{FF2B5EF4-FFF2-40B4-BE49-F238E27FC236}">
                <a16:creationId xmlns:a16="http://schemas.microsoft.com/office/drawing/2014/main" id="{E3972383-7B21-46C4-877D-1C1895357DA4}"/>
              </a:ext>
            </a:extLst>
          </p:cNvPr>
          <p:cNvSpPr/>
          <p:nvPr/>
        </p:nvSpPr>
        <p:spPr>
          <a:xfrm>
            <a:off x="9064625" y="4157663"/>
            <a:ext cx="1076325" cy="977900"/>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34" name="Shape 2579">
            <a:extLst>
              <a:ext uri="{FF2B5EF4-FFF2-40B4-BE49-F238E27FC236}">
                <a16:creationId xmlns:a16="http://schemas.microsoft.com/office/drawing/2014/main" id="{84EA0CF2-6A3A-48F3-AEE6-6EBD17052366}"/>
              </a:ext>
            </a:extLst>
          </p:cNvPr>
          <p:cNvSpPr/>
          <p:nvPr/>
        </p:nvSpPr>
        <p:spPr>
          <a:xfrm>
            <a:off x="2178050" y="4157663"/>
            <a:ext cx="1076325" cy="107632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35" name="Shape 2587">
            <a:extLst>
              <a:ext uri="{FF2B5EF4-FFF2-40B4-BE49-F238E27FC236}">
                <a16:creationId xmlns:a16="http://schemas.microsoft.com/office/drawing/2014/main" id="{926C1048-805B-4903-885F-CD4A2A67B5AA}"/>
              </a:ext>
            </a:extLst>
          </p:cNvPr>
          <p:cNvSpPr/>
          <p:nvPr/>
        </p:nvSpPr>
        <p:spPr>
          <a:xfrm>
            <a:off x="2178050" y="9226550"/>
            <a:ext cx="1076325" cy="107632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5"/>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36" name="Shape 2588">
            <a:extLst>
              <a:ext uri="{FF2B5EF4-FFF2-40B4-BE49-F238E27FC236}">
                <a16:creationId xmlns:a16="http://schemas.microsoft.com/office/drawing/2014/main" id="{F304A4D3-B01A-4636-BC0C-72E5ED8D51B1}"/>
              </a:ext>
            </a:extLst>
          </p:cNvPr>
          <p:cNvSpPr/>
          <p:nvPr/>
        </p:nvSpPr>
        <p:spPr>
          <a:xfrm>
            <a:off x="9064625" y="9115425"/>
            <a:ext cx="1076325" cy="97790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37" name="Shape 2632">
            <a:extLst>
              <a:ext uri="{FF2B5EF4-FFF2-40B4-BE49-F238E27FC236}">
                <a16:creationId xmlns:a16="http://schemas.microsoft.com/office/drawing/2014/main" id="{B2591EFD-8D71-4CAC-AB0A-7427666E6025}"/>
              </a:ext>
            </a:extLst>
          </p:cNvPr>
          <p:cNvSpPr/>
          <p:nvPr/>
        </p:nvSpPr>
        <p:spPr>
          <a:xfrm>
            <a:off x="15644813" y="4010025"/>
            <a:ext cx="881062" cy="107632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accent5"/>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38" name="Shape 2633">
            <a:extLst>
              <a:ext uri="{FF2B5EF4-FFF2-40B4-BE49-F238E27FC236}">
                <a16:creationId xmlns:a16="http://schemas.microsoft.com/office/drawing/2014/main" id="{2AE7D941-4B6B-48F2-85C8-6A260C1D059B}"/>
              </a:ext>
            </a:extLst>
          </p:cNvPr>
          <p:cNvSpPr/>
          <p:nvPr/>
        </p:nvSpPr>
        <p:spPr>
          <a:xfrm>
            <a:off x="15644813" y="9017000"/>
            <a:ext cx="1076325" cy="107632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Nunito" charset="0"/>
              <a:ea typeface="Nunito" charset="0"/>
              <a:cs typeface="Nunito" charset="0"/>
              <a:sym typeface="Gill Sans"/>
            </a:endParaRPr>
          </a:p>
        </p:txBody>
      </p:sp>
      <p:sp>
        <p:nvSpPr>
          <p:cNvPr id="39" name="TextBox 38">
            <a:extLst>
              <a:ext uri="{FF2B5EF4-FFF2-40B4-BE49-F238E27FC236}">
                <a16:creationId xmlns:a16="http://schemas.microsoft.com/office/drawing/2014/main" id="{BD533BFF-895C-4047-905F-302F1535B600}"/>
              </a:ext>
            </a:extLst>
          </p:cNvPr>
          <p:cNvSpPr txBox="1"/>
          <p:nvPr/>
        </p:nvSpPr>
        <p:spPr>
          <a:xfrm>
            <a:off x="7275513" y="1241425"/>
            <a:ext cx="9861550"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SOME FEATURES</a:t>
            </a:r>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a:extLst>
              <a:ext uri="{FF2B5EF4-FFF2-40B4-BE49-F238E27FC236}">
                <a16:creationId xmlns:a16="http://schemas.microsoft.com/office/drawing/2014/main" id="{B0E2606F-8E4B-4621-B32D-0C5E6D703FA9}"/>
              </a:ext>
            </a:extLst>
          </p:cNvPr>
          <p:cNvSpPr/>
          <p:nvPr/>
        </p:nvSpPr>
        <p:spPr>
          <a:xfrm>
            <a:off x="7059613" y="7134225"/>
            <a:ext cx="3517900" cy="3032125"/>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400" dirty="0">
              <a:latin typeface="Nunito" charset="0"/>
              <a:ea typeface="Nunito" charset="0"/>
              <a:cs typeface="Nunito" charset="0"/>
            </a:endParaRPr>
          </a:p>
        </p:txBody>
      </p:sp>
      <p:sp>
        <p:nvSpPr>
          <p:cNvPr id="9" name="Triangle 8">
            <a:extLst>
              <a:ext uri="{FF2B5EF4-FFF2-40B4-BE49-F238E27FC236}">
                <a16:creationId xmlns:a16="http://schemas.microsoft.com/office/drawing/2014/main" id="{D4983659-41C9-4D6D-A8EF-1CBE8E84B995}"/>
              </a:ext>
            </a:extLst>
          </p:cNvPr>
          <p:cNvSpPr/>
          <p:nvPr/>
        </p:nvSpPr>
        <p:spPr>
          <a:xfrm>
            <a:off x="8818563" y="4541838"/>
            <a:ext cx="4937125" cy="5622925"/>
          </a:xfrm>
          <a:prstGeom prs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400" dirty="0">
              <a:latin typeface="Nunito" charset="0"/>
              <a:ea typeface="Nunito" charset="0"/>
              <a:cs typeface="Nunito" charset="0"/>
            </a:endParaRPr>
          </a:p>
        </p:txBody>
      </p:sp>
      <p:sp>
        <p:nvSpPr>
          <p:cNvPr id="10" name="TextBox 9">
            <a:extLst>
              <a:ext uri="{FF2B5EF4-FFF2-40B4-BE49-F238E27FC236}">
                <a16:creationId xmlns:a16="http://schemas.microsoft.com/office/drawing/2014/main" id="{69280464-C66F-4B91-9396-5326A2470496}"/>
              </a:ext>
            </a:extLst>
          </p:cNvPr>
          <p:cNvSpPr txBox="1"/>
          <p:nvPr/>
        </p:nvSpPr>
        <p:spPr>
          <a:xfrm>
            <a:off x="15567025" y="10488613"/>
            <a:ext cx="747713" cy="523875"/>
          </a:xfrm>
          <a:prstGeom prst="rect">
            <a:avLst/>
          </a:prstGeom>
          <a:noFill/>
        </p:spPr>
        <p:txBody>
          <a:bodyPr wrap="none">
            <a:spAutoFit/>
          </a:bodyPr>
          <a:lstStyle/>
          <a:p>
            <a:pPr algn="ctr" defTabSz="1828434" eaLnBrk="1" fontAlgn="auto" hangingPunct="1">
              <a:spcBef>
                <a:spcPts val="0"/>
              </a:spcBef>
              <a:spcAft>
                <a:spcPts val="0"/>
              </a:spcAft>
              <a:defRPr/>
            </a:pPr>
            <a:r>
              <a:rPr lang="en-US" sz="2800" spc="300" dirty="0">
                <a:solidFill>
                  <a:schemeClr val="tx2"/>
                </a:solidFill>
                <a:latin typeface="Nunito" charset="0"/>
                <a:ea typeface="Nunito" charset="0"/>
                <a:cs typeface="Nunito" charset="0"/>
              </a:rPr>
              <a:t>Q4</a:t>
            </a:r>
          </a:p>
        </p:txBody>
      </p:sp>
      <p:sp>
        <p:nvSpPr>
          <p:cNvPr id="11" name="TextBox 10">
            <a:extLst>
              <a:ext uri="{FF2B5EF4-FFF2-40B4-BE49-F238E27FC236}">
                <a16:creationId xmlns:a16="http://schemas.microsoft.com/office/drawing/2014/main" id="{3E4EE771-BDB8-44FA-A599-C5257768EBC4}"/>
              </a:ext>
            </a:extLst>
          </p:cNvPr>
          <p:cNvSpPr txBox="1"/>
          <p:nvPr/>
        </p:nvSpPr>
        <p:spPr>
          <a:xfrm>
            <a:off x="13744575" y="10488613"/>
            <a:ext cx="749300" cy="523875"/>
          </a:xfrm>
          <a:prstGeom prst="rect">
            <a:avLst/>
          </a:prstGeom>
          <a:noFill/>
        </p:spPr>
        <p:txBody>
          <a:bodyPr wrap="none">
            <a:spAutoFit/>
          </a:bodyPr>
          <a:lstStyle/>
          <a:p>
            <a:pPr algn="ctr" defTabSz="1828434" eaLnBrk="1" fontAlgn="auto" hangingPunct="1">
              <a:spcBef>
                <a:spcPts val="0"/>
              </a:spcBef>
              <a:spcAft>
                <a:spcPts val="0"/>
              </a:spcAft>
              <a:defRPr/>
            </a:pPr>
            <a:r>
              <a:rPr lang="en-US" sz="2800" spc="300" dirty="0">
                <a:solidFill>
                  <a:schemeClr val="tx2"/>
                </a:solidFill>
                <a:latin typeface="Nunito" charset="0"/>
                <a:ea typeface="Nunito" charset="0"/>
                <a:cs typeface="Nunito" charset="0"/>
              </a:rPr>
              <a:t>Q3</a:t>
            </a:r>
          </a:p>
        </p:txBody>
      </p:sp>
      <p:sp>
        <p:nvSpPr>
          <p:cNvPr id="14" name="TextBox 13">
            <a:extLst>
              <a:ext uri="{FF2B5EF4-FFF2-40B4-BE49-F238E27FC236}">
                <a16:creationId xmlns:a16="http://schemas.microsoft.com/office/drawing/2014/main" id="{C3AC3F8C-9FD0-467E-BB31-E0BC4CE57EA0}"/>
              </a:ext>
            </a:extLst>
          </p:cNvPr>
          <p:cNvSpPr txBox="1"/>
          <p:nvPr/>
        </p:nvSpPr>
        <p:spPr>
          <a:xfrm>
            <a:off x="10912475" y="10488613"/>
            <a:ext cx="749300" cy="523875"/>
          </a:xfrm>
          <a:prstGeom prst="rect">
            <a:avLst/>
          </a:prstGeom>
          <a:noFill/>
        </p:spPr>
        <p:txBody>
          <a:bodyPr wrap="none">
            <a:spAutoFit/>
          </a:bodyPr>
          <a:lstStyle/>
          <a:p>
            <a:pPr algn="ctr" defTabSz="1828434" eaLnBrk="1" fontAlgn="auto" hangingPunct="1">
              <a:spcBef>
                <a:spcPts val="0"/>
              </a:spcBef>
              <a:spcAft>
                <a:spcPts val="0"/>
              </a:spcAft>
              <a:defRPr/>
            </a:pPr>
            <a:r>
              <a:rPr lang="en-US" sz="2800" spc="300" dirty="0">
                <a:solidFill>
                  <a:schemeClr val="tx2"/>
                </a:solidFill>
                <a:latin typeface="Nunito" charset="0"/>
                <a:ea typeface="Nunito" charset="0"/>
                <a:cs typeface="Nunito" charset="0"/>
              </a:rPr>
              <a:t>Q2</a:t>
            </a:r>
          </a:p>
        </p:txBody>
      </p:sp>
      <p:sp>
        <p:nvSpPr>
          <p:cNvPr id="15" name="TextBox 14">
            <a:extLst>
              <a:ext uri="{FF2B5EF4-FFF2-40B4-BE49-F238E27FC236}">
                <a16:creationId xmlns:a16="http://schemas.microsoft.com/office/drawing/2014/main" id="{90D3D965-1CBB-475F-A556-F5FB165DB80B}"/>
              </a:ext>
            </a:extLst>
          </p:cNvPr>
          <p:cNvSpPr txBox="1"/>
          <p:nvPr/>
        </p:nvSpPr>
        <p:spPr>
          <a:xfrm>
            <a:off x="8537575" y="10488613"/>
            <a:ext cx="749300" cy="523875"/>
          </a:xfrm>
          <a:prstGeom prst="rect">
            <a:avLst/>
          </a:prstGeom>
          <a:noFill/>
        </p:spPr>
        <p:txBody>
          <a:bodyPr wrap="none">
            <a:spAutoFit/>
          </a:bodyPr>
          <a:lstStyle/>
          <a:p>
            <a:pPr algn="ctr" defTabSz="1828434" eaLnBrk="1" fontAlgn="auto" hangingPunct="1">
              <a:spcBef>
                <a:spcPts val="0"/>
              </a:spcBef>
              <a:spcAft>
                <a:spcPts val="0"/>
              </a:spcAft>
              <a:defRPr/>
            </a:pPr>
            <a:r>
              <a:rPr lang="en-US" sz="2800" spc="300">
                <a:solidFill>
                  <a:schemeClr val="tx2"/>
                </a:solidFill>
                <a:latin typeface="Nunito" charset="0"/>
                <a:ea typeface="Nunito" charset="0"/>
                <a:cs typeface="Nunito" charset="0"/>
              </a:rPr>
              <a:t>Q1</a:t>
            </a:r>
            <a:endParaRPr lang="en-US" sz="2800" spc="300" dirty="0">
              <a:solidFill>
                <a:schemeClr val="tx2"/>
              </a:solidFill>
              <a:latin typeface="Nunito" charset="0"/>
              <a:ea typeface="Nunito" charset="0"/>
              <a:cs typeface="Nunito" charset="0"/>
            </a:endParaRPr>
          </a:p>
        </p:txBody>
      </p:sp>
      <p:sp>
        <p:nvSpPr>
          <p:cNvPr id="16" name="TextBox 15">
            <a:extLst>
              <a:ext uri="{FF2B5EF4-FFF2-40B4-BE49-F238E27FC236}">
                <a16:creationId xmlns:a16="http://schemas.microsoft.com/office/drawing/2014/main" id="{E773E5C4-9F72-49F8-866F-3BAE48613F72}"/>
              </a:ext>
            </a:extLst>
          </p:cNvPr>
          <p:cNvSpPr txBox="1"/>
          <p:nvPr/>
        </p:nvSpPr>
        <p:spPr>
          <a:xfrm>
            <a:off x="15189200" y="6772275"/>
            <a:ext cx="1517650" cy="769938"/>
          </a:xfrm>
          <a:prstGeom prst="rect">
            <a:avLst/>
          </a:prstGeom>
          <a:noFill/>
        </p:spPr>
        <p:txBody>
          <a:bodyPr wrap="none">
            <a:spAutoFit/>
          </a:bodyPr>
          <a:lstStyle/>
          <a:p>
            <a:pPr algn="r" defTabSz="1828434" eaLnBrk="1" fontAlgn="auto" hangingPunct="1">
              <a:spcBef>
                <a:spcPts val="0"/>
              </a:spcBef>
              <a:spcAft>
                <a:spcPts val="0"/>
              </a:spcAft>
              <a:defRPr/>
            </a:pPr>
            <a:r>
              <a:rPr lang="en-US" sz="4400" spc="300" dirty="0">
                <a:solidFill>
                  <a:schemeClr val="tx2"/>
                </a:solidFill>
                <a:latin typeface="Nunito" charset="0"/>
                <a:ea typeface="Nunito" charset="0"/>
                <a:cs typeface="Nunito" charset="0"/>
              </a:rPr>
              <a:t>37%</a:t>
            </a:r>
          </a:p>
        </p:txBody>
      </p:sp>
      <p:sp>
        <p:nvSpPr>
          <p:cNvPr id="17" name="TextBox 16">
            <a:extLst>
              <a:ext uri="{FF2B5EF4-FFF2-40B4-BE49-F238E27FC236}">
                <a16:creationId xmlns:a16="http://schemas.microsoft.com/office/drawing/2014/main" id="{488F6153-A54B-47E8-BFF0-CA5BCF1EB7FC}"/>
              </a:ext>
            </a:extLst>
          </p:cNvPr>
          <p:cNvSpPr txBox="1"/>
          <p:nvPr/>
        </p:nvSpPr>
        <p:spPr>
          <a:xfrm>
            <a:off x="8075613" y="5946775"/>
            <a:ext cx="1519237" cy="768350"/>
          </a:xfrm>
          <a:prstGeom prst="rect">
            <a:avLst/>
          </a:prstGeom>
          <a:noFill/>
        </p:spPr>
        <p:txBody>
          <a:bodyPr wrap="none">
            <a:spAutoFit/>
          </a:bodyPr>
          <a:lstStyle/>
          <a:p>
            <a:pPr algn="ctr" defTabSz="1828434" eaLnBrk="1" fontAlgn="auto" hangingPunct="1">
              <a:spcBef>
                <a:spcPts val="0"/>
              </a:spcBef>
              <a:spcAft>
                <a:spcPts val="0"/>
              </a:spcAft>
              <a:defRPr/>
            </a:pPr>
            <a:r>
              <a:rPr lang="en-US" sz="4400" spc="300" dirty="0">
                <a:solidFill>
                  <a:schemeClr val="tx2"/>
                </a:solidFill>
                <a:latin typeface="Nunito" charset="0"/>
                <a:ea typeface="Nunito" charset="0"/>
                <a:cs typeface="Nunito" charset="0"/>
              </a:rPr>
              <a:t>50%</a:t>
            </a:r>
          </a:p>
        </p:txBody>
      </p:sp>
      <p:sp>
        <p:nvSpPr>
          <p:cNvPr id="18" name="TextBox 17">
            <a:extLst>
              <a:ext uri="{FF2B5EF4-FFF2-40B4-BE49-F238E27FC236}">
                <a16:creationId xmlns:a16="http://schemas.microsoft.com/office/drawing/2014/main" id="{0E11B7D3-3B49-474C-904B-E9C1B45ABB42}"/>
              </a:ext>
            </a:extLst>
          </p:cNvPr>
          <p:cNvSpPr txBox="1"/>
          <p:nvPr/>
        </p:nvSpPr>
        <p:spPr>
          <a:xfrm>
            <a:off x="10564813" y="3581400"/>
            <a:ext cx="1516062" cy="768350"/>
          </a:xfrm>
          <a:prstGeom prst="rect">
            <a:avLst/>
          </a:prstGeom>
          <a:noFill/>
        </p:spPr>
        <p:txBody>
          <a:bodyPr wrap="none">
            <a:spAutoFit/>
          </a:bodyPr>
          <a:lstStyle/>
          <a:p>
            <a:pPr algn="ctr" defTabSz="1828434" eaLnBrk="1" fontAlgn="auto" hangingPunct="1">
              <a:spcBef>
                <a:spcPts val="0"/>
              </a:spcBef>
              <a:spcAft>
                <a:spcPts val="0"/>
              </a:spcAft>
              <a:defRPr/>
            </a:pPr>
            <a:r>
              <a:rPr lang="en-US" sz="4400" spc="300" dirty="0">
                <a:solidFill>
                  <a:schemeClr val="tx2"/>
                </a:solidFill>
                <a:latin typeface="Nunito" charset="0"/>
                <a:ea typeface="Nunito" charset="0"/>
                <a:cs typeface="Nunito" charset="0"/>
              </a:rPr>
              <a:t>86%</a:t>
            </a:r>
          </a:p>
        </p:txBody>
      </p:sp>
      <p:sp>
        <p:nvSpPr>
          <p:cNvPr id="19" name="TextBox 18">
            <a:extLst>
              <a:ext uri="{FF2B5EF4-FFF2-40B4-BE49-F238E27FC236}">
                <a16:creationId xmlns:a16="http://schemas.microsoft.com/office/drawing/2014/main" id="{CB91121C-000E-4AE7-9D3B-7DB832E722FA}"/>
              </a:ext>
            </a:extLst>
          </p:cNvPr>
          <p:cNvSpPr txBox="1"/>
          <p:nvPr/>
        </p:nvSpPr>
        <p:spPr>
          <a:xfrm>
            <a:off x="13381038" y="5119688"/>
            <a:ext cx="1516062" cy="769937"/>
          </a:xfrm>
          <a:prstGeom prst="rect">
            <a:avLst/>
          </a:prstGeom>
          <a:noFill/>
        </p:spPr>
        <p:txBody>
          <a:bodyPr wrap="none">
            <a:spAutoFit/>
          </a:bodyPr>
          <a:lstStyle/>
          <a:p>
            <a:pPr algn="ctr" defTabSz="1828434" eaLnBrk="1" fontAlgn="auto" hangingPunct="1">
              <a:spcBef>
                <a:spcPts val="0"/>
              </a:spcBef>
              <a:spcAft>
                <a:spcPts val="0"/>
              </a:spcAft>
              <a:defRPr/>
            </a:pPr>
            <a:r>
              <a:rPr lang="en-US" sz="4400" spc="300" dirty="0">
                <a:solidFill>
                  <a:schemeClr val="tx2"/>
                </a:solidFill>
                <a:latin typeface="Nunito" charset="0"/>
                <a:ea typeface="Nunito" charset="0"/>
                <a:cs typeface="Nunito" charset="0"/>
              </a:rPr>
              <a:t>59%</a:t>
            </a:r>
          </a:p>
        </p:txBody>
      </p:sp>
      <p:sp>
        <p:nvSpPr>
          <p:cNvPr id="20" name="Triangle 19">
            <a:extLst>
              <a:ext uri="{FF2B5EF4-FFF2-40B4-BE49-F238E27FC236}">
                <a16:creationId xmlns:a16="http://schemas.microsoft.com/office/drawing/2014/main" id="{C8C0915D-9A50-46D4-918B-0EE85389FBDF}"/>
              </a:ext>
            </a:extLst>
          </p:cNvPr>
          <p:cNvSpPr/>
          <p:nvPr/>
        </p:nvSpPr>
        <p:spPr>
          <a:xfrm>
            <a:off x="11996738" y="6505575"/>
            <a:ext cx="4246562" cy="3660775"/>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400" dirty="0">
              <a:latin typeface="Nunito" charset="0"/>
              <a:ea typeface="Nunito" charset="0"/>
              <a:cs typeface="Nunito" charset="0"/>
            </a:endParaRPr>
          </a:p>
        </p:txBody>
      </p:sp>
      <p:sp>
        <p:nvSpPr>
          <p:cNvPr id="21" name="Triangle 20">
            <a:extLst>
              <a:ext uri="{FF2B5EF4-FFF2-40B4-BE49-F238E27FC236}">
                <a16:creationId xmlns:a16="http://schemas.microsoft.com/office/drawing/2014/main" id="{4FA7C9E2-CD8D-49E5-A3B7-C3780C6EAF9D}"/>
              </a:ext>
            </a:extLst>
          </p:cNvPr>
          <p:cNvSpPr/>
          <p:nvPr/>
        </p:nvSpPr>
        <p:spPr>
          <a:xfrm>
            <a:off x="14600238" y="7854950"/>
            <a:ext cx="2681287" cy="2311400"/>
          </a:xfrm>
          <a:prstGeom prs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400" dirty="0">
              <a:latin typeface="Nunito" charset="0"/>
              <a:ea typeface="Nunito" charset="0"/>
              <a:cs typeface="Nunito" charset="0"/>
            </a:endParaRPr>
          </a:p>
        </p:txBody>
      </p:sp>
      <p:sp>
        <p:nvSpPr>
          <p:cNvPr id="23" name="TextBox 22">
            <a:extLst>
              <a:ext uri="{FF2B5EF4-FFF2-40B4-BE49-F238E27FC236}">
                <a16:creationId xmlns:a16="http://schemas.microsoft.com/office/drawing/2014/main" id="{BC257EE7-9A66-402D-9316-7E1190017EBB}"/>
              </a:ext>
            </a:extLst>
          </p:cNvPr>
          <p:cNvSpPr txBox="1"/>
          <p:nvPr/>
        </p:nvSpPr>
        <p:spPr>
          <a:xfrm>
            <a:off x="4291013" y="1241425"/>
            <a:ext cx="15832137"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600" dirty="0">
                <a:latin typeface="Nunito Light" charset="0"/>
                <a:ea typeface="Nunito Light" charset="0"/>
                <a:cs typeface="Nunito Light" charset="0"/>
              </a:rPr>
              <a:t>CHARTS TO PRESENT DATA</a:t>
            </a:r>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4" descr="iPhone6_mockup_front_white.png">
            <a:extLst>
              <a:ext uri="{FF2B5EF4-FFF2-40B4-BE49-F238E27FC236}">
                <a16:creationId xmlns:a16="http://schemas.microsoft.com/office/drawing/2014/main" id="{2F5D5919-892D-4085-BD57-C8BFC41360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5500" y="698500"/>
            <a:ext cx="7099300" cy="1110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61704BF-4D80-4C62-84B0-4AFD9014CDFA}"/>
              </a:ext>
            </a:extLst>
          </p:cNvPr>
          <p:cNvSpPr txBox="1"/>
          <p:nvPr/>
        </p:nvSpPr>
        <p:spPr>
          <a:xfrm>
            <a:off x="11869738" y="3633788"/>
            <a:ext cx="9475787" cy="3236912"/>
          </a:xfrm>
          <a:prstGeom prst="rect">
            <a:avLst/>
          </a:prstGeom>
          <a:noFill/>
        </p:spPr>
        <p:txBody>
          <a:bodyPr>
            <a:spAutoFit/>
          </a:bodyPr>
          <a:lstStyle/>
          <a:p>
            <a:pPr defTabSz="1828434" eaLnBrk="1" fontAlgn="auto" hangingPunct="1">
              <a:lnSpc>
                <a:spcPts val="12060"/>
              </a:lnSpc>
              <a:spcBef>
                <a:spcPts val="0"/>
              </a:spcBef>
              <a:spcAft>
                <a:spcPts val="0"/>
              </a:spcAft>
              <a:defRPr/>
            </a:pPr>
            <a:r>
              <a:rPr lang="en-US" sz="12500" spc="300" dirty="0">
                <a:solidFill>
                  <a:schemeClr val="tx2"/>
                </a:solidFill>
                <a:latin typeface="Nunito" charset="0"/>
                <a:ea typeface="Nunito" charset="0"/>
                <a:cs typeface="Nunito" charset="0"/>
              </a:rPr>
              <a:t>iPhone App</a:t>
            </a:r>
          </a:p>
          <a:p>
            <a:pPr defTabSz="1828434" eaLnBrk="1" fontAlgn="auto" hangingPunct="1">
              <a:lnSpc>
                <a:spcPts val="12060"/>
              </a:lnSpc>
              <a:spcBef>
                <a:spcPts val="0"/>
              </a:spcBef>
              <a:spcAft>
                <a:spcPts val="0"/>
              </a:spcAft>
              <a:defRPr/>
            </a:pPr>
            <a:r>
              <a:rPr lang="en-US" sz="12500" spc="300" dirty="0">
                <a:solidFill>
                  <a:schemeClr val="tx2"/>
                </a:solidFill>
                <a:latin typeface="Nunito" charset="0"/>
                <a:ea typeface="Nunito" charset="0"/>
                <a:cs typeface="Nunito" charset="0"/>
              </a:rPr>
              <a:t>Project</a:t>
            </a:r>
          </a:p>
        </p:txBody>
      </p:sp>
      <p:sp>
        <p:nvSpPr>
          <p:cNvPr id="41987" name="TextBox 7">
            <a:extLst>
              <a:ext uri="{FF2B5EF4-FFF2-40B4-BE49-F238E27FC236}">
                <a16:creationId xmlns:a16="http://schemas.microsoft.com/office/drawing/2014/main" id="{DB483308-E967-4172-B2EE-06EDC9DB22C6}"/>
              </a:ext>
            </a:extLst>
          </p:cNvPr>
          <p:cNvSpPr txBox="1">
            <a:spLocks noChangeArrowheads="1"/>
          </p:cNvSpPr>
          <p:nvPr/>
        </p:nvSpPr>
        <p:spPr bwMode="auto">
          <a:xfrm>
            <a:off x="11914188" y="7353300"/>
            <a:ext cx="844073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pic>
        <p:nvPicPr>
          <p:cNvPr id="6" name="Picture Placeholder 5">
            <a:extLst>
              <a:ext uri="{FF2B5EF4-FFF2-40B4-BE49-F238E27FC236}">
                <a16:creationId xmlns:a16="http://schemas.microsoft.com/office/drawing/2014/main" id="{D06E5830-6621-40D1-9450-8C2D39B7735B}"/>
              </a:ext>
            </a:extLst>
          </p:cNvPr>
          <p:cNvPicPr>
            <a:picLocks noGrp="1" noChangeAspect="1"/>
          </p:cNvPicPr>
          <p:nvPr>
            <p:ph type="pic" sz="quarter" idx="14"/>
          </p:nvPr>
        </p:nvPicPr>
        <p:blipFill>
          <a:blip r:embed="rId3" cstate="print">
            <a:extLst>
              <a:ext uri="{28A0092B-C50C-407E-A947-70E740481C1C}">
                <a14:useLocalDpi xmlns:a14="http://schemas.microsoft.com/office/drawing/2010/main"/>
              </a:ext>
            </a:extLst>
          </a:blip>
          <a:srcRect/>
          <a:stretch>
            <a:fillRect/>
          </a:stretch>
        </p:blipFill>
        <p:spPr>
          <a:xfrm>
            <a:off x="4770438" y="2436813"/>
            <a:ext cx="4289425" cy="7627937"/>
          </a:xfrm>
        </p:spPr>
      </p:pic>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09" name="Group 20">
            <a:extLst>
              <a:ext uri="{FF2B5EF4-FFF2-40B4-BE49-F238E27FC236}">
                <a16:creationId xmlns:a16="http://schemas.microsoft.com/office/drawing/2014/main" id="{48CFFD2E-DC6B-43A3-9559-CDF68DF9011B}"/>
              </a:ext>
            </a:extLst>
          </p:cNvPr>
          <p:cNvGrpSpPr>
            <a:grpSpLocks/>
          </p:cNvGrpSpPr>
          <p:nvPr/>
        </p:nvGrpSpPr>
        <p:grpSpPr bwMode="auto">
          <a:xfrm>
            <a:off x="2119313" y="3540125"/>
            <a:ext cx="10069512" cy="5797550"/>
            <a:chOff x="5898415" y="1976415"/>
            <a:chExt cx="5654530" cy="3255020"/>
          </a:xfrm>
        </p:grpSpPr>
        <p:sp>
          <p:nvSpPr>
            <p:cNvPr id="43013" name="Freeform 45">
              <a:extLst>
                <a:ext uri="{FF2B5EF4-FFF2-40B4-BE49-F238E27FC236}">
                  <a16:creationId xmlns:a16="http://schemas.microsoft.com/office/drawing/2014/main" id="{5A73DE01-D129-4123-8DB8-8926B92D2EE6}"/>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43014" name="Freeform 46">
              <a:extLst>
                <a:ext uri="{FF2B5EF4-FFF2-40B4-BE49-F238E27FC236}">
                  <a16:creationId xmlns:a16="http://schemas.microsoft.com/office/drawing/2014/main" id="{19F59ACC-EFA1-48CF-A91A-4B115173F920}"/>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43015" name="Freeform 47">
              <a:extLst>
                <a:ext uri="{FF2B5EF4-FFF2-40B4-BE49-F238E27FC236}">
                  <a16:creationId xmlns:a16="http://schemas.microsoft.com/office/drawing/2014/main" id="{645B8AF0-145D-47DA-9BA9-67DE2C601BBA}"/>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25" name="Freeform 48">
              <a:extLst>
                <a:ext uri="{FF2B5EF4-FFF2-40B4-BE49-F238E27FC236}">
                  <a16:creationId xmlns:a16="http://schemas.microsoft.com/office/drawing/2014/main" id="{83FA81A8-3312-44D1-9F54-E3079404AD31}"/>
                </a:ext>
              </a:extLst>
            </p:cNvPr>
            <p:cNvSpPr>
              <a:spLocks/>
            </p:cNvSpPr>
            <p:nvPr/>
          </p:nvSpPr>
          <p:spPr bwMode="auto">
            <a:xfrm>
              <a:off x="6471623" y="1992458"/>
              <a:ext cx="4552686" cy="3107065"/>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1828434" eaLnBrk="1" fontAlgn="auto" hangingPunct="1">
                <a:spcBef>
                  <a:spcPts val="0"/>
                </a:spcBef>
                <a:spcAft>
                  <a:spcPts val="0"/>
                </a:spcAft>
                <a:defRPr/>
              </a:pPr>
              <a:endParaRPr lang="id-ID" dirty="0">
                <a:latin typeface="Nunito Light" charset="0"/>
              </a:endParaRPr>
            </a:p>
          </p:txBody>
        </p:sp>
        <p:sp>
          <p:nvSpPr>
            <p:cNvPr id="26" name="Rectangle 50">
              <a:extLst>
                <a:ext uri="{FF2B5EF4-FFF2-40B4-BE49-F238E27FC236}">
                  <a16:creationId xmlns:a16="http://schemas.microsoft.com/office/drawing/2014/main" id="{A9625386-B7BD-443F-8E45-42D663738947}"/>
                </a:ext>
              </a:extLst>
            </p:cNvPr>
            <p:cNvSpPr>
              <a:spLocks noChangeArrowheads="1"/>
            </p:cNvSpPr>
            <p:nvPr/>
          </p:nvSpPr>
          <p:spPr bwMode="auto">
            <a:xfrm>
              <a:off x="5898415" y="5054067"/>
              <a:ext cx="5654530" cy="103391"/>
            </a:xfrm>
            <a:prstGeom prst="rect">
              <a:avLst/>
            </a:prstGeom>
            <a:solidFill>
              <a:schemeClr val="bg1">
                <a:lumMod val="95000"/>
              </a:schemeClr>
            </a:solidFill>
            <a:ln>
              <a:noFill/>
            </a:ln>
            <a:extLst>
              <a:ext uri="{91240B29-F687-4f45-9708-019B960494DF}"/>
            </a:extLst>
          </p:spPr>
          <p:txBody>
            <a:bodyPr/>
            <a:lstStyle/>
            <a:p>
              <a:pPr defTabSz="1828434" eaLnBrk="1" fontAlgn="auto" hangingPunct="1">
                <a:spcBef>
                  <a:spcPts val="0"/>
                </a:spcBef>
                <a:spcAft>
                  <a:spcPts val="0"/>
                </a:spcAft>
                <a:defRPr/>
              </a:pPr>
              <a:endParaRPr lang="id-ID" dirty="0">
                <a:latin typeface="Nunito Light" charset="0"/>
              </a:endParaRPr>
            </a:p>
          </p:txBody>
        </p:sp>
        <p:sp>
          <p:nvSpPr>
            <p:cNvPr id="43018" name="Freeform 51">
              <a:extLst>
                <a:ext uri="{FF2B5EF4-FFF2-40B4-BE49-F238E27FC236}">
                  <a16:creationId xmlns:a16="http://schemas.microsoft.com/office/drawing/2014/main" id="{9B3C677D-6A8B-48E6-9D43-935FDB96C335}"/>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28" name="Rectangle 52">
              <a:extLst>
                <a:ext uri="{FF2B5EF4-FFF2-40B4-BE49-F238E27FC236}">
                  <a16:creationId xmlns:a16="http://schemas.microsoft.com/office/drawing/2014/main" id="{6A166B5E-2E52-4A2A-BCFE-E441E0245D96}"/>
                </a:ext>
              </a:extLst>
            </p:cNvPr>
            <p:cNvSpPr>
              <a:spLocks noChangeArrowheads="1"/>
            </p:cNvSpPr>
            <p:nvPr/>
          </p:nvSpPr>
          <p:spPr bwMode="auto">
            <a:xfrm>
              <a:off x="6623172" y="2189435"/>
              <a:ext cx="4249590" cy="2684589"/>
            </a:xfrm>
            <a:prstGeom prst="rect">
              <a:avLst/>
            </a:prstGeom>
            <a:solidFill>
              <a:schemeClr val="bg1">
                <a:lumMod val="95000"/>
              </a:schemeClr>
            </a:solidFill>
            <a:ln>
              <a:noFill/>
            </a:ln>
            <a:extLst>
              <a:ext uri="{91240B29-F687-4f45-9708-019B960494DF}"/>
            </a:extLst>
          </p:spPr>
          <p:txBody>
            <a:bodyPr/>
            <a:lstStyle/>
            <a:p>
              <a:pPr defTabSz="1828434" eaLnBrk="1" fontAlgn="auto" hangingPunct="1">
                <a:spcBef>
                  <a:spcPts val="0"/>
                </a:spcBef>
                <a:spcAft>
                  <a:spcPts val="0"/>
                </a:spcAft>
                <a:defRPr/>
              </a:pPr>
              <a:endParaRPr lang="id-ID" dirty="0">
                <a:latin typeface="Nunito Light" charset="0"/>
              </a:endParaRPr>
            </a:p>
          </p:txBody>
        </p:sp>
        <p:sp>
          <p:nvSpPr>
            <p:cNvPr id="43020" name="Oval 54">
              <a:extLst>
                <a:ext uri="{FF2B5EF4-FFF2-40B4-BE49-F238E27FC236}">
                  <a16:creationId xmlns:a16="http://schemas.microsoft.com/office/drawing/2014/main" id="{DC1E31EB-C03D-4E6A-8D1C-C378F91A5C9B}"/>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endParaRPr lang="id-ID" altLang="en-US">
                <a:latin typeface="Nunito Light"/>
              </a:endParaRPr>
            </a:p>
          </p:txBody>
        </p:sp>
        <p:sp>
          <p:nvSpPr>
            <p:cNvPr id="43021" name="Oval 55">
              <a:extLst>
                <a:ext uri="{FF2B5EF4-FFF2-40B4-BE49-F238E27FC236}">
                  <a16:creationId xmlns:a16="http://schemas.microsoft.com/office/drawing/2014/main" id="{D4C739B4-84B6-4171-95AD-521CE682E124}"/>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endParaRPr lang="id-ID" altLang="en-US">
                <a:latin typeface="Nunito Light"/>
              </a:endParaRPr>
            </a:p>
          </p:txBody>
        </p:sp>
        <p:sp>
          <p:nvSpPr>
            <p:cNvPr id="43022" name="Oval 56">
              <a:extLst>
                <a:ext uri="{FF2B5EF4-FFF2-40B4-BE49-F238E27FC236}">
                  <a16:creationId xmlns:a16="http://schemas.microsoft.com/office/drawing/2014/main" id="{DA209774-3D53-4C9C-A582-B97206FC75C4}"/>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endParaRPr lang="id-ID" altLang="en-US">
                <a:latin typeface="Nunito Light"/>
              </a:endParaRPr>
            </a:p>
          </p:txBody>
        </p:sp>
        <p:sp>
          <p:nvSpPr>
            <p:cNvPr id="43023" name="Oval 57">
              <a:extLst>
                <a:ext uri="{FF2B5EF4-FFF2-40B4-BE49-F238E27FC236}">
                  <a16:creationId xmlns:a16="http://schemas.microsoft.com/office/drawing/2014/main" id="{A423412A-DD5C-463C-ACE2-C499A569617B}"/>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endParaRPr lang="id-ID" altLang="en-US">
                <a:latin typeface="Nunito Light"/>
              </a:endParaRPr>
            </a:p>
          </p:txBody>
        </p:sp>
        <p:sp>
          <p:nvSpPr>
            <p:cNvPr id="43024" name="Freeform 58">
              <a:extLst>
                <a:ext uri="{FF2B5EF4-FFF2-40B4-BE49-F238E27FC236}">
                  <a16:creationId xmlns:a16="http://schemas.microsoft.com/office/drawing/2014/main" id="{C5011783-00F9-423C-888A-1C9B9714F5D6}"/>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grpSp>
      <p:sp>
        <p:nvSpPr>
          <p:cNvPr id="39" name="TextBox 38">
            <a:extLst>
              <a:ext uri="{FF2B5EF4-FFF2-40B4-BE49-F238E27FC236}">
                <a16:creationId xmlns:a16="http://schemas.microsoft.com/office/drawing/2014/main" id="{6F015782-4F41-4F1E-A2AF-E7A7A0C34878}"/>
              </a:ext>
            </a:extLst>
          </p:cNvPr>
          <p:cNvSpPr txBox="1"/>
          <p:nvPr/>
        </p:nvSpPr>
        <p:spPr>
          <a:xfrm>
            <a:off x="12992100" y="4064000"/>
            <a:ext cx="9477375" cy="3235325"/>
          </a:xfrm>
          <a:prstGeom prst="rect">
            <a:avLst/>
          </a:prstGeom>
          <a:noFill/>
        </p:spPr>
        <p:txBody>
          <a:bodyPr>
            <a:spAutoFit/>
          </a:bodyPr>
          <a:lstStyle/>
          <a:p>
            <a:pPr defTabSz="1828434" eaLnBrk="1" fontAlgn="auto" hangingPunct="1">
              <a:lnSpc>
                <a:spcPts val="12060"/>
              </a:lnSpc>
              <a:spcBef>
                <a:spcPts val="0"/>
              </a:spcBef>
              <a:spcAft>
                <a:spcPts val="0"/>
              </a:spcAft>
              <a:defRPr/>
            </a:pPr>
            <a:r>
              <a:rPr lang="en-US" sz="12500" spc="300" dirty="0">
                <a:solidFill>
                  <a:schemeClr val="tx2"/>
                </a:solidFill>
                <a:latin typeface="Nunito" charset="0"/>
                <a:ea typeface="Nunito" charset="0"/>
                <a:cs typeface="Nunito" charset="0"/>
              </a:rPr>
              <a:t>Laptop</a:t>
            </a:r>
          </a:p>
          <a:p>
            <a:pPr defTabSz="1828434" eaLnBrk="1" fontAlgn="auto" hangingPunct="1">
              <a:lnSpc>
                <a:spcPts val="12060"/>
              </a:lnSpc>
              <a:spcBef>
                <a:spcPts val="0"/>
              </a:spcBef>
              <a:spcAft>
                <a:spcPts val="0"/>
              </a:spcAft>
              <a:defRPr/>
            </a:pPr>
            <a:r>
              <a:rPr lang="en-US" sz="12500" spc="300" dirty="0">
                <a:solidFill>
                  <a:schemeClr val="tx2"/>
                </a:solidFill>
                <a:latin typeface="Nunito" charset="0"/>
                <a:ea typeface="Nunito" charset="0"/>
                <a:cs typeface="Nunito" charset="0"/>
              </a:rPr>
              <a:t>Project</a:t>
            </a:r>
          </a:p>
        </p:txBody>
      </p:sp>
      <p:sp>
        <p:nvSpPr>
          <p:cNvPr id="43011" name="TextBox 39">
            <a:extLst>
              <a:ext uri="{FF2B5EF4-FFF2-40B4-BE49-F238E27FC236}">
                <a16:creationId xmlns:a16="http://schemas.microsoft.com/office/drawing/2014/main" id="{C0F96FF0-DD33-4CB4-B102-381B13BBF0D0}"/>
              </a:ext>
            </a:extLst>
          </p:cNvPr>
          <p:cNvSpPr txBox="1">
            <a:spLocks noChangeArrowheads="1"/>
          </p:cNvSpPr>
          <p:nvPr/>
        </p:nvSpPr>
        <p:spPr bwMode="auto">
          <a:xfrm>
            <a:off x="13036550" y="7783513"/>
            <a:ext cx="844073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3000">
                <a:solidFill>
                  <a:schemeClr val="tx2"/>
                </a:solidFill>
                <a:latin typeface="Nunito"/>
                <a:ea typeface="Nunito"/>
                <a:cs typeface="Nunito"/>
              </a:rPr>
              <a:t>Itself is what the end-user derives value from also can refer to the information</a:t>
            </a:r>
          </a:p>
        </p:txBody>
      </p:sp>
      <p:pic>
        <p:nvPicPr>
          <p:cNvPr id="3" name="Picture Placeholder 2">
            <a:extLst>
              <a:ext uri="{FF2B5EF4-FFF2-40B4-BE49-F238E27FC236}">
                <a16:creationId xmlns:a16="http://schemas.microsoft.com/office/drawing/2014/main" id="{CDECFA07-1AA9-472E-B1DD-BA56A8D80951}"/>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a:fillRect/>
          </a:stretch>
        </p:blipFill>
        <p:spPr>
          <a:xfrm>
            <a:off x="3411538" y="3913188"/>
            <a:ext cx="7566025" cy="4779962"/>
          </a:xfrm>
        </p:spPr>
      </p:pic>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4">
            <a:extLst>
              <a:ext uri="{FF2B5EF4-FFF2-40B4-BE49-F238E27FC236}">
                <a16:creationId xmlns:a16="http://schemas.microsoft.com/office/drawing/2014/main" id="{837596DC-FAEC-449B-88B6-CF660C4CD982}"/>
              </a:ext>
            </a:extLst>
          </p:cNvPr>
          <p:cNvGrpSpPr>
            <a:grpSpLocks noChangeAspect="1"/>
          </p:cNvGrpSpPr>
          <p:nvPr/>
        </p:nvGrpSpPr>
        <p:grpSpPr bwMode="auto">
          <a:xfrm>
            <a:off x="12577763" y="3586163"/>
            <a:ext cx="7424737" cy="6037262"/>
            <a:chOff x="4300539" y="1984376"/>
            <a:chExt cx="3589338" cy="2890838"/>
          </a:xfrm>
        </p:grpSpPr>
        <p:sp>
          <p:nvSpPr>
            <p:cNvPr id="6" name="Freeform 5">
              <a:extLst>
                <a:ext uri="{FF2B5EF4-FFF2-40B4-BE49-F238E27FC236}">
                  <a16:creationId xmlns:a16="http://schemas.microsoft.com/office/drawing/2014/main" id="{D339D96C-FB84-4936-A810-94BC1C64D0B9}"/>
                </a:ext>
              </a:extLst>
            </p:cNvPr>
            <p:cNvSpPr>
              <a:spLocks/>
            </p:cNvSpPr>
            <p:nvPr/>
          </p:nvSpPr>
          <p:spPr bwMode="auto">
            <a:xfrm>
              <a:off x="4300539" y="1984376"/>
              <a:ext cx="3589338" cy="2170219"/>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7" name="Freeform 6">
              <a:extLst>
                <a:ext uri="{FF2B5EF4-FFF2-40B4-BE49-F238E27FC236}">
                  <a16:creationId xmlns:a16="http://schemas.microsoft.com/office/drawing/2014/main" id="{F3E85416-13FB-491C-9055-F236231943A1}"/>
                </a:ext>
              </a:extLst>
            </p:cNvPr>
            <p:cNvSpPr>
              <a:spLocks noEditPoints="1"/>
            </p:cNvSpPr>
            <p:nvPr/>
          </p:nvSpPr>
          <p:spPr bwMode="auto">
            <a:xfrm>
              <a:off x="4440214" y="2131844"/>
              <a:ext cx="3309988" cy="1873762"/>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8" name="Freeform 7">
              <a:extLst>
                <a:ext uri="{FF2B5EF4-FFF2-40B4-BE49-F238E27FC236}">
                  <a16:creationId xmlns:a16="http://schemas.microsoft.com/office/drawing/2014/main" id="{5DFB9A44-1CA9-46B8-A8E2-7A3824914E58}"/>
                </a:ext>
              </a:extLst>
            </p:cNvPr>
            <p:cNvSpPr>
              <a:spLocks noEditPoints="1"/>
            </p:cNvSpPr>
            <p:nvPr/>
          </p:nvSpPr>
          <p:spPr bwMode="auto">
            <a:xfrm>
              <a:off x="4440214" y="2131844"/>
              <a:ext cx="3309988" cy="1873762"/>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9" name="Rectangle 8">
              <a:extLst>
                <a:ext uri="{FF2B5EF4-FFF2-40B4-BE49-F238E27FC236}">
                  <a16:creationId xmlns:a16="http://schemas.microsoft.com/office/drawing/2014/main" id="{65CD7FFC-7458-44E1-AEDE-8BA0FAE3C108}"/>
                </a:ext>
              </a:extLst>
            </p:cNvPr>
            <p:cNvSpPr>
              <a:spLocks noChangeArrowheads="1"/>
            </p:cNvSpPr>
            <p:nvPr/>
          </p:nvSpPr>
          <p:spPr bwMode="auto">
            <a:xfrm>
              <a:off x="4456330" y="2147807"/>
              <a:ext cx="3277756" cy="1841836"/>
            </a:xfrm>
            <a:prstGeom prst="rect">
              <a:avLst/>
            </a:prstGeom>
            <a:solidFill>
              <a:srgbClr val="7E7E7E"/>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0" name="Freeform 9">
              <a:extLst>
                <a:ext uri="{FF2B5EF4-FFF2-40B4-BE49-F238E27FC236}">
                  <a16:creationId xmlns:a16="http://schemas.microsoft.com/office/drawing/2014/main" id="{B4416EA1-AF11-467B-BAF3-E9D785495388}"/>
                </a:ext>
              </a:extLst>
            </p:cNvPr>
            <p:cNvSpPr>
              <a:spLocks/>
            </p:cNvSpPr>
            <p:nvPr/>
          </p:nvSpPr>
          <p:spPr bwMode="auto">
            <a:xfrm>
              <a:off x="5484706" y="4825805"/>
              <a:ext cx="1207958" cy="49409"/>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1" name="Freeform 10">
              <a:extLst>
                <a:ext uri="{FF2B5EF4-FFF2-40B4-BE49-F238E27FC236}">
                  <a16:creationId xmlns:a16="http://schemas.microsoft.com/office/drawing/2014/main" id="{3B82BEE2-BB97-44DC-AE0E-590B19D99344}"/>
                </a:ext>
              </a:extLst>
            </p:cNvPr>
            <p:cNvSpPr>
              <a:spLocks/>
            </p:cNvSpPr>
            <p:nvPr/>
          </p:nvSpPr>
          <p:spPr bwMode="auto">
            <a:xfrm>
              <a:off x="5478566" y="4446491"/>
              <a:ext cx="1219470" cy="417321"/>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4" name="Oval 11">
              <a:extLst>
                <a:ext uri="{FF2B5EF4-FFF2-40B4-BE49-F238E27FC236}">
                  <a16:creationId xmlns:a16="http://schemas.microsoft.com/office/drawing/2014/main" id="{7E224883-C04A-4473-91C1-28123C7E3B1D}"/>
                </a:ext>
              </a:extLst>
            </p:cNvPr>
            <p:cNvSpPr>
              <a:spLocks noChangeArrowheads="1"/>
            </p:cNvSpPr>
            <p:nvPr/>
          </p:nvSpPr>
          <p:spPr bwMode="auto">
            <a:xfrm>
              <a:off x="6070266" y="2044427"/>
              <a:ext cx="49884" cy="49410"/>
            </a:xfrm>
            <a:prstGeom prst="ellipse">
              <a:avLst/>
            </a:prstGeom>
            <a:solidFill>
              <a:srgbClr val="2C2C2C"/>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5" name="Oval 12">
              <a:extLst>
                <a:ext uri="{FF2B5EF4-FFF2-40B4-BE49-F238E27FC236}">
                  <a16:creationId xmlns:a16="http://schemas.microsoft.com/office/drawing/2014/main" id="{98F2FB85-647D-4A70-99C1-21AF3954C785}"/>
                </a:ext>
              </a:extLst>
            </p:cNvPr>
            <p:cNvSpPr>
              <a:spLocks noChangeArrowheads="1"/>
            </p:cNvSpPr>
            <p:nvPr/>
          </p:nvSpPr>
          <p:spPr bwMode="auto">
            <a:xfrm>
              <a:off x="6070266" y="2041387"/>
              <a:ext cx="49884" cy="49410"/>
            </a:xfrm>
            <a:prstGeom prst="ellipse">
              <a:avLst/>
            </a:prstGeom>
            <a:solidFill>
              <a:srgbClr val="0A0A0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6" name="Oval 13">
              <a:extLst>
                <a:ext uri="{FF2B5EF4-FFF2-40B4-BE49-F238E27FC236}">
                  <a16:creationId xmlns:a16="http://schemas.microsoft.com/office/drawing/2014/main" id="{5CD33B7D-C77E-450E-9F0B-83684F99A8FE}"/>
                </a:ext>
              </a:extLst>
            </p:cNvPr>
            <p:cNvSpPr>
              <a:spLocks noChangeArrowheads="1"/>
            </p:cNvSpPr>
            <p:nvPr/>
          </p:nvSpPr>
          <p:spPr bwMode="auto">
            <a:xfrm>
              <a:off x="6078708" y="2049749"/>
              <a:ext cx="33000" cy="31166"/>
            </a:xfrm>
            <a:prstGeom prst="ellipse">
              <a:avLst/>
            </a:prstGeom>
            <a:solidFill>
              <a:srgbClr val="000000"/>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7" name="Oval 14">
              <a:extLst>
                <a:ext uri="{FF2B5EF4-FFF2-40B4-BE49-F238E27FC236}">
                  <a16:creationId xmlns:a16="http://schemas.microsoft.com/office/drawing/2014/main" id="{39EA5E5F-1554-404F-83FB-4683D7F64CD7}"/>
                </a:ext>
              </a:extLst>
            </p:cNvPr>
            <p:cNvSpPr>
              <a:spLocks noChangeArrowheads="1"/>
            </p:cNvSpPr>
            <p:nvPr/>
          </p:nvSpPr>
          <p:spPr bwMode="auto">
            <a:xfrm>
              <a:off x="6087917" y="2055830"/>
              <a:ext cx="16117" cy="19003"/>
            </a:xfrm>
            <a:prstGeom prst="ellipse">
              <a:avLst/>
            </a:prstGeom>
            <a:solidFill>
              <a:srgbClr val="2C99B4"/>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8" name="Oval 15">
              <a:extLst>
                <a:ext uri="{FF2B5EF4-FFF2-40B4-BE49-F238E27FC236}">
                  <a16:creationId xmlns:a16="http://schemas.microsoft.com/office/drawing/2014/main" id="{EF1C5F8E-F893-42E3-9E9C-ACAA349B89C8}"/>
                </a:ext>
              </a:extLst>
            </p:cNvPr>
            <p:cNvSpPr>
              <a:spLocks noChangeArrowheads="1"/>
            </p:cNvSpPr>
            <p:nvPr/>
          </p:nvSpPr>
          <p:spPr bwMode="auto">
            <a:xfrm>
              <a:off x="6092522" y="2063431"/>
              <a:ext cx="5372" cy="5321"/>
            </a:xfrm>
            <a:prstGeom prst="ellipse">
              <a:avLst/>
            </a:prstGeom>
            <a:solidFill>
              <a:srgbClr val="FFFFFF"/>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19" name="Freeform 16">
              <a:extLst>
                <a:ext uri="{FF2B5EF4-FFF2-40B4-BE49-F238E27FC236}">
                  <a16:creationId xmlns:a16="http://schemas.microsoft.com/office/drawing/2014/main" id="{6E9E2DF2-07C3-4918-9ED1-F5EA0B1C7E31}"/>
                </a:ext>
              </a:extLst>
            </p:cNvPr>
            <p:cNvSpPr>
              <a:spLocks/>
            </p:cNvSpPr>
            <p:nvPr/>
          </p:nvSpPr>
          <p:spPr bwMode="auto">
            <a:xfrm>
              <a:off x="5478566" y="4446491"/>
              <a:ext cx="985399" cy="417321"/>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sp>
          <p:nvSpPr>
            <p:cNvPr id="20" name="Freeform 17">
              <a:extLst>
                <a:ext uri="{FF2B5EF4-FFF2-40B4-BE49-F238E27FC236}">
                  <a16:creationId xmlns:a16="http://schemas.microsoft.com/office/drawing/2014/main" id="{602F4880-6835-41A1-8DE2-BA9D6E12293C}"/>
                </a:ext>
              </a:extLst>
            </p:cNvPr>
            <p:cNvSpPr>
              <a:spLocks/>
            </p:cNvSpPr>
            <p:nvPr/>
          </p:nvSpPr>
          <p:spPr bwMode="auto">
            <a:xfrm>
              <a:off x="4300539" y="4154595"/>
              <a:ext cx="3589338" cy="341306"/>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dirty="0">
                <a:latin typeface="Nunito Light" charset="0"/>
              </a:endParaRPr>
            </a:p>
          </p:txBody>
        </p:sp>
      </p:grpSp>
      <p:sp>
        <p:nvSpPr>
          <p:cNvPr id="44034" name="TextBox 22">
            <a:extLst>
              <a:ext uri="{FF2B5EF4-FFF2-40B4-BE49-F238E27FC236}">
                <a16:creationId xmlns:a16="http://schemas.microsoft.com/office/drawing/2014/main" id="{A17B8B99-9941-498B-BC60-9264716E0481}"/>
              </a:ext>
            </a:extLst>
          </p:cNvPr>
          <p:cNvSpPr txBox="1">
            <a:spLocks noChangeArrowheads="1"/>
          </p:cNvSpPr>
          <p:nvPr/>
        </p:nvSpPr>
        <p:spPr bwMode="auto">
          <a:xfrm>
            <a:off x="3824288" y="9163050"/>
            <a:ext cx="50244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4200"/>
              </a:lnSpc>
            </a:pPr>
            <a:r>
              <a:rPr lang="en-US" altLang="en-US" sz="3000">
                <a:solidFill>
                  <a:schemeClr val="tx2"/>
                </a:solidFill>
                <a:latin typeface="Nunito Light"/>
                <a:ea typeface="Nunito Light"/>
                <a:cs typeface="Nunito Light"/>
              </a:rPr>
              <a:t>Itself is what the end-user derives value from also can refer to the information</a:t>
            </a:r>
          </a:p>
        </p:txBody>
      </p:sp>
      <p:sp>
        <p:nvSpPr>
          <p:cNvPr id="27" name="TextBox 26">
            <a:extLst>
              <a:ext uri="{FF2B5EF4-FFF2-40B4-BE49-F238E27FC236}">
                <a16:creationId xmlns:a16="http://schemas.microsoft.com/office/drawing/2014/main" id="{94FE1C00-5D44-4110-8CE3-DEFB0CA8F7D4}"/>
              </a:ext>
            </a:extLst>
          </p:cNvPr>
          <p:cNvSpPr txBox="1"/>
          <p:nvPr/>
        </p:nvSpPr>
        <p:spPr>
          <a:xfrm>
            <a:off x="4729163" y="8231188"/>
            <a:ext cx="3214687" cy="784225"/>
          </a:xfrm>
          <a:prstGeom prst="rect">
            <a:avLst/>
          </a:prstGeom>
          <a:noFill/>
        </p:spPr>
        <p:txBody>
          <a:bodyPr wrap="none">
            <a:spAutoFit/>
          </a:bodyPr>
          <a:lstStyle/>
          <a:p>
            <a:pPr algn="ctr" defTabSz="1828434" eaLnBrk="1" fontAlgn="auto" hangingPunct="1">
              <a:spcBef>
                <a:spcPts val="0"/>
              </a:spcBef>
              <a:spcAft>
                <a:spcPts val="0"/>
              </a:spcAft>
              <a:defRPr/>
            </a:pPr>
            <a:r>
              <a:rPr lang="en-US" sz="4500" spc="300" dirty="0">
                <a:solidFill>
                  <a:schemeClr val="tx2"/>
                </a:solidFill>
                <a:latin typeface="Nunito Regular" charset="0"/>
                <a:ea typeface="Nunito Regular" charset="0"/>
                <a:cs typeface="Nunito Regular" charset="0"/>
              </a:rPr>
              <a:t>Content D</a:t>
            </a:r>
          </a:p>
        </p:txBody>
      </p:sp>
      <p:sp>
        <p:nvSpPr>
          <p:cNvPr id="44036" name="TextBox 28">
            <a:extLst>
              <a:ext uri="{FF2B5EF4-FFF2-40B4-BE49-F238E27FC236}">
                <a16:creationId xmlns:a16="http://schemas.microsoft.com/office/drawing/2014/main" id="{17112CE5-42B9-46BF-93AF-7DC1D33988B6}"/>
              </a:ext>
            </a:extLst>
          </p:cNvPr>
          <p:cNvSpPr txBox="1">
            <a:spLocks noChangeArrowheads="1"/>
          </p:cNvSpPr>
          <p:nvPr/>
        </p:nvSpPr>
        <p:spPr bwMode="auto">
          <a:xfrm>
            <a:off x="3824288" y="4310063"/>
            <a:ext cx="50244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4200"/>
              </a:lnSpc>
            </a:pPr>
            <a:r>
              <a:rPr lang="en-US" altLang="en-US" sz="3000">
                <a:solidFill>
                  <a:schemeClr val="tx2"/>
                </a:solidFill>
                <a:latin typeface="Nunito Light"/>
                <a:ea typeface="Nunito Light"/>
                <a:cs typeface="Nunito Light"/>
              </a:rPr>
              <a:t>Itself is what the end-user derives value from also can refer to the information</a:t>
            </a:r>
          </a:p>
        </p:txBody>
      </p:sp>
      <p:sp>
        <p:nvSpPr>
          <p:cNvPr id="30" name="TextBox 29">
            <a:extLst>
              <a:ext uri="{FF2B5EF4-FFF2-40B4-BE49-F238E27FC236}">
                <a16:creationId xmlns:a16="http://schemas.microsoft.com/office/drawing/2014/main" id="{CC8C8853-D7D4-45CA-B330-7E1462E1E241}"/>
              </a:ext>
            </a:extLst>
          </p:cNvPr>
          <p:cNvSpPr txBox="1"/>
          <p:nvPr/>
        </p:nvSpPr>
        <p:spPr>
          <a:xfrm>
            <a:off x="4754563" y="3376613"/>
            <a:ext cx="3162300" cy="785812"/>
          </a:xfrm>
          <a:prstGeom prst="rect">
            <a:avLst/>
          </a:prstGeom>
          <a:noFill/>
        </p:spPr>
        <p:txBody>
          <a:bodyPr wrap="none">
            <a:spAutoFit/>
          </a:bodyPr>
          <a:lstStyle/>
          <a:p>
            <a:pPr algn="ctr" defTabSz="1828434" eaLnBrk="1" fontAlgn="auto" hangingPunct="1">
              <a:spcBef>
                <a:spcPts val="0"/>
              </a:spcBef>
              <a:spcAft>
                <a:spcPts val="0"/>
              </a:spcAft>
              <a:defRPr/>
            </a:pPr>
            <a:r>
              <a:rPr lang="en-US" sz="4500" spc="300" dirty="0">
                <a:solidFill>
                  <a:schemeClr val="tx2"/>
                </a:solidFill>
                <a:latin typeface="Nunito Regular" charset="0"/>
                <a:ea typeface="Nunito Regular" charset="0"/>
                <a:cs typeface="Nunito Regular" charset="0"/>
              </a:rPr>
              <a:t>Content B</a:t>
            </a:r>
          </a:p>
        </p:txBody>
      </p:sp>
      <p:sp>
        <p:nvSpPr>
          <p:cNvPr id="31" name="Shape 2552">
            <a:extLst>
              <a:ext uri="{FF2B5EF4-FFF2-40B4-BE49-F238E27FC236}">
                <a16:creationId xmlns:a16="http://schemas.microsoft.com/office/drawing/2014/main" id="{CD93EA4A-0C27-4BAE-B064-7C2135036C2E}"/>
              </a:ext>
            </a:extLst>
          </p:cNvPr>
          <p:cNvSpPr/>
          <p:nvPr/>
        </p:nvSpPr>
        <p:spPr>
          <a:xfrm>
            <a:off x="5797550" y="2016125"/>
            <a:ext cx="1076325" cy="977900"/>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accent2"/>
          </a:solidFill>
          <a:ln w="12700">
            <a:miter lim="400000"/>
          </a:ln>
        </p:spPr>
        <p:txBody>
          <a:bodyPr lIns="38090" tIns="38090" rIns="38090" bIns="38090" anchor="ctr"/>
          <a:lstStyle/>
          <a:p>
            <a:pPr algn="ct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rgbClr val="FFFFFF"/>
              </a:solidFill>
              <a:effectLst>
                <a:outerShdw blurRad="38100" dist="12700" dir="5400000" rotWithShape="0">
                  <a:srgbClr val="000000">
                    <a:alpha val="50000"/>
                  </a:srgbClr>
                </a:outerShdw>
              </a:effectLst>
              <a:latin typeface="Nunito Light" charset="0"/>
              <a:ea typeface="Nunito Light" charset="0"/>
              <a:cs typeface="Nunito Light" charset="0"/>
              <a:sym typeface="Gill Sans"/>
            </a:endParaRPr>
          </a:p>
        </p:txBody>
      </p:sp>
      <p:sp>
        <p:nvSpPr>
          <p:cNvPr id="32" name="Shape 2588">
            <a:extLst>
              <a:ext uri="{FF2B5EF4-FFF2-40B4-BE49-F238E27FC236}">
                <a16:creationId xmlns:a16="http://schemas.microsoft.com/office/drawing/2014/main" id="{E295E500-CBE7-4894-A0F4-3F1C9AB7A0AC}"/>
              </a:ext>
            </a:extLst>
          </p:cNvPr>
          <p:cNvSpPr/>
          <p:nvPr/>
        </p:nvSpPr>
        <p:spPr>
          <a:xfrm>
            <a:off x="5797550" y="7007225"/>
            <a:ext cx="1076325" cy="97790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w="12700">
            <a:miter lim="400000"/>
          </a:ln>
        </p:spPr>
        <p:txBody>
          <a:bodyPr lIns="38090" tIns="38090" rIns="38090" bIns="38090" anchor="ctr"/>
          <a:lstStyle/>
          <a:p>
            <a:pPr algn="ct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rgbClr val="FFFFFF"/>
              </a:solidFill>
              <a:effectLst>
                <a:outerShdw blurRad="38100" dist="12700" dir="5400000" rotWithShape="0">
                  <a:srgbClr val="000000">
                    <a:alpha val="50000"/>
                  </a:srgbClr>
                </a:outerShdw>
              </a:effectLst>
              <a:latin typeface="Nunito Light" charset="0"/>
              <a:ea typeface="Nunito Light" charset="0"/>
              <a:cs typeface="Nunito Light" charset="0"/>
              <a:sym typeface="Gill Sans"/>
            </a:endParaRPr>
          </a:p>
        </p:txBody>
      </p:sp>
      <p:pic>
        <p:nvPicPr>
          <p:cNvPr id="4" name="Picture Placeholder 3">
            <a:extLst>
              <a:ext uri="{FF2B5EF4-FFF2-40B4-BE49-F238E27FC236}">
                <a16:creationId xmlns:a16="http://schemas.microsoft.com/office/drawing/2014/main" id="{795F565E-F987-40A2-AA56-970CCFFC0A93}"/>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a:fillRect/>
          </a:stretch>
        </p:blipFill>
        <p:spPr>
          <a:xfrm>
            <a:off x="12901613" y="3940175"/>
            <a:ext cx="6780212" cy="3870325"/>
          </a:xfrm>
        </p:spPr>
      </p:pic>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6403035-F92D-4F29-BF01-E71A2198CCEC}"/>
              </a:ext>
            </a:extLst>
          </p:cNvPr>
          <p:cNvSpPr txBox="1"/>
          <p:nvPr/>
        </p:nvSpPr>
        <p:spPr>
          <a:xfrm>
            <a:off x="7353300" y="4964113"/>
            <a:ext cx="9671050" cy="3074987"/>
          </a:xfrm>
          <a:prstGeom prst="rect">
            <a:avLst/>
          </a:prstGeom>
          <a:noFill/>
        </p:spPr>
        <p:txBody>
          <a:bodyPr wrap="none" tIns="1097280">
            <a:spAutoFit/>
          </a:bodyPr>
          <a:lstStyle/>
          <a:p>
            <a:pPr algn="ctr" defTabSz="1828434" eaLnBrk="1" fontAlgn="auto" hangingPunct="1">
              <a:lnSpc>
                <a:spcPts val="13000"/>
              </a:lnSpc>
              <a:spcBef>
                <a:spcPts val="0"/>
              </a:spcBef>
              <a:spcAft>
                <a:spcPts val="0"/>
              </a:spcAft>
              <a:defRPr/>
            </a:pPr>
            <a:r>
              <a:rPr lang="en-US" sz="19600" b="1" spc="300" dirty="0">
                <a:solidFill>
                  <a:schemeClr val="tx2"/>
                </a:solidFill>
                <a:latin typeface="Nunito" charset="0"/>
                <a:ea typeface="Nunito" charset="0"/>
                <a:cs typeface="Nunito" charset="0"/>
              </a:rPr>
              <a:t>Thanks!</a:t>
            </a:r>
          </a:p>
        </p:txBody>
      </p:sp>
      <p:sp>
        <p:nvSpPr>
          <p:cNvPr id="45058" name="TextBox 3">
            <a:extLst>
              <a:ext uri="{FF2B5EF4-FFF2-40B4-BE49-F238E27FC236}">
                <a16:creationId xmlns:a16="http://schemas.microsoft.com/office/drawing/2014/main" id="{6281EEEA-2085-4069-B5E8-347EDDBFA336}"/>
              </a:ext>
            </a:extLst>
          </p:cNvPr>
          <p:cNvSpPr txBox="1">
            <a:spLocks noChangeArrowheads="1"/>
          </p:cNvSpPr>
          <p:nvPr/>
        </p:nvSpPr>
        <p:spPr bwMode="auto">
          <a:xfrm>
            <a:off x="6704013" y="8942388"/>
            <a:ext cx="1101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lnSpc>
                <a:spcPts val="3200"/>
              </a:lnSpc>
            </a:pPr>
            <a:r>
              <a:rPr lang="en-US" altLang="en-US">
                <a:solidFill>
                  <a:schemeClr val="tx2"/>
                </a:solidFill>
                <a:latin typeface="Nunito"/>
                <a:ea typeface="Nunito"/>
                <a:cs typeface="Nunito"/>
              </a:rPr>
              <a:t>You can find me at: @username email@domain.com</a:t>
            </a:r>
          </a:p>
        </p:txBody>
      </p:sp>
      <p:sp>
        <p:nvSpPr>
          <p:cNvPr id="2" name="TextBox 1">
            <a:extLst>
              <a:ext uri="{FF2B5EF4-FFF2-40B4-BE49-F238E27FC236}">
                <a16:creationId xmlns:a16="http://schemas.microsoft.com/office/drawing/2014/main" id="{A60C228A-72A1-482E-B262-10904E644495}"/>
              </a:ext>
            </a:extLst>
          </p:cNvPr>
          <p:cNvSpPr txBox="1"/>
          <p:nvPr/>
        </p:nvSpPr>
        <p:spPr>
          <a:xfrm>
            <a:off x="9882188" y="7654925"/>
            <a:ext cx="4657725" cy="769938"/>
          </a:xfrm>
          <a:prstGeom prst="rect">
            <a:avLst/>
          </a:prstGeom>
          <a:noFill/>
        </p:spPr>
        <p:txBody>
          <a:bodyPr wrap="none">
            <a:spAutoFit/>
          </a:bodyPr>
          <a:lstStyle/>
          <a:p>
            <a:pPr algn="ctr" defTabSz="1828434" eaLnBrk="1" fontAlgn="auto" hangingPunct="1">
              <a:spcBef>
                <a:spcPts val="0"/>
              </a:spcBef>
              <a:spcAft>
                <a:spcPts val="0"/>
              </a:spcAft>
              <a:defRPr/>
            </a:pPr>
            <a:r>
              <a:rPr lang="en-US" sz="4400" spc="300" dirty="0">
                <a:solidFill>
                  <a:schemeClr val="accent2"/>
                </a:solidFill>
                <a:latin typeface="Nunito" charset="0"/>
                <a:ea typeface="Nunito" charset="0"/>
                <a:cs typeface="Nunito" charset="0"/>
              </a:rPr>
              <a:t>Any questions?</a:t>
            </a:r>
          </a:p>
        </p:txBody>
      </p:sp>
      <p:sp>
        <p:nvSpPr>
          <p:cNvPr id="8" name="Freeform 4">
            <a:extLst>
              <a:ext uri="{FF2B5EF4-FFF2-40B4-BE49-F238E27FC236}">
                <a16:creationId xmlns:a16="http://schemas.microsoft.com/office/drawing/2014/main" id="{BE49E076-0811-4EFE-971E-003D935FC478}"/>
              </a:ext>
            </a:extLst>
          </p:cNvPr>
          <p:cNvSpPr>
            <a:spLocks noChangeArrowheads="1"/>
          </p:cNvSpPr>
          <p:nvPr/>
        </p:nvSpPr>
        <p:spPr bwMode="auto">
          <a:xfrm>
            <a:off x="11085513" y="2081213"/>
            <a:ext cx="2251075" cy="2441575"/>
          </a:xfrm>
          <a:custGeom>
            <a:avLst/>
            <a:gdLst>
              <a:gd name="T0" fmla="*/ 5710 w 5893"/>
              <a:gd name="T1" fmla="*/ 3569 h 6385"/>
              <a:gd name="T2" fmla="*/ 5607 w 5893"/>
              <a:gd name="T3" fmla="*/ 2260 h 6385"/>
              <a:gd name="T4" fmla="*/ 4234 w 5893"/>
              <a:gd name="T5" fmla="*/ 1967 h 6385"/>
              <a:gd name="T6" fmla="*/ 4290 w 5893"/>
              <a:gd name="T7" fmla="*/ 515 h 6385"/>
              <a:gd name="T8" fmla="*/ 3315 w 5893"/>
              <a:gd name="T9" fmla="*/ 0 h 6385"/>
              <a:gd name="T10" fmla="*/ 2736 w 5893"/>
              <a:gd name="T11" fmla="*/ 555 h 6385"/>
              <a:gd name="T12" fmla="*/ 2482 w 5893"/>
              <a:gd name="T13" fmla="*/ 1372 h 6385"/>
              <a:gd name="T14" fmla="*/ 1546 w 5893"/>
              <a:gd name="T15" fmla="*/ 2458 h 6385"/>
              <a:gd name="T16" fmla="*/ 142 w 5893"/>
              <a:gd name="T17" fmla="*/ 2601 h 6385"/>
              <a:gd name="T18" fmla="*/ 0 w 5893"/>
              <a:gd name="T19" fmla="*/ 5401 h 6385"/>
              <a:gd name="T20" fmla="*/ 491 w 5893"/>
              <a:gd name="T21" fmla="*/ 5892 h 6385"/>
              <a:gd name="T22" fmla="*/ 2125 w 5893"/>
              <a:gd name="T23" fmla="*/ 6051 h 6385"/>
              <a:gd name="T24" fmla="*/ 3687 w 5893"/>
              <a:gd name="T25" fmla="*/ 6384 h 6385"/>
              <a:gd name="T26" fmla="*/ 5051 w 5893"/>
              <a:gd name="T27" fmla="*/ 6075 h 6385"/>
              <a:gd name="T28" fmla="*/ 5607 w 5893"/>
              <a:gd name="T29" fmla="*/ 4552 h 6385"/>
              <a:gd name="T30" fmla="*/ 5742 w 5893"/>
              <a:gd name="T31" fmla="*/ 3830 h 6385"/>
              <a:gd name="T32" fmla="*/ 912 w 5893"/>
              <a:gd name="T33" fmla="*/ 5329 h 6385"/>
              <a:gd name="T34" fmla="*/ 737 w 5893"/>
              <a:gd name="T35" fmla="*/ 5401 h 6385"/>
              <a:gd name="T36" fmla="*/ 491 w 5893"/>
              <a:gd name="T37" fmla="*/ 5155 h 6385"/>
              <a:gd name="T38" fmla="*/ 737 w 5893"/>
              <a:gd name="T39" fmla="*/ 4909 h 6385"/>
              <a:gd name="T40" fmla="*/ 983 w 5893"/>
              <a:gd name="T41" fmla="*/ 5155 h 6385"/>
              <a:gd name="T42" fmla="*/ 5321 w 5893"/>
              <a:gd name="T43" fmla="*/ 3260 h 6385"/>
              <a:gd name="T44" fmla="*/ 5115 w 5893"/>
              <a:gd name="T45" fmla="*/ 3442 h 6385"/>
              <a:gd name="T46" fmla="*/ 5250 w 5893"/>
              <a:gd name="T47" fmla="*/ 3830 h 6385"/>
              <a:gd name="T48" fmla="*/ 5115 w 5893"/>
              <a:gd name="T49" fmla="*/ 4552 h 6385"/>
              <a:gd name="T50" fmla="*/ 4869 w 5893"/>
              <a:gd name="T51" fmla="*/ 5036 h 6385"/>
              <a:gd name="T52" fmla="*/ 4148 w 5893"/>
              <a:gd name="T53" fmla="*/ 5892 h 6385"/>
              <a:gd name="T54" fmla="*/ 2371 w 5893"/>
              <a:gd name="T55" fmla="*/ 5615 h 6385"/>
              <a:gd name="T56" fmla="*/ 2125 w 5893"/>
              <a:gd name="T57" fmla="*/ 5528 h 6385"/>
              <a:gd name="T58" fmla="*/ 1848 w 5893"/>
              <a:gd name="T59" fmla="*/ 5440 h 6385"/>
              <a:gd name="T60" fmla="*/ 1594 w 5893"/>
              <a:gd name="T61" fmla="*/ 5401 h 6385"/>
              <a:gd name="T62" fmla="*/ 1475 w 5893"/>
              <a:gd name="T63" fmla="*/ 2950 h 6385"/>
              <a:gd name="T64" fmla="*/ 1737 w 5893"/>
              <a:gd name="T65" fmla="*/ 2911 h 6385"/>
              <a:gd name="T66" fmla="*/ 2038 w 5893"/>
              <a:gd name="T67" fmla="*/ 2673 h 6385"/>
              <a:gd name="T68" fmla="*/ 2323 w 5893"/>
              <a:gd name="T69" fmla="*/ 2340 h 6385"/>
              <a:gd name="T70" fmla="*/ 2530 w 5893"/>
              <a:gd name="T71" fmla="*/ 2070 h 6385"/>
              <a:gd name="T72" fmla="*/ 3053 w 5893"/>
              <a:gd name="T73" fmla="*/ 1301 h 6385"/>
              <a:gd name="T74" fmla="*/ 3315 w 5893"/>
              <a:gd name="T75" fmla="*/ 492 h 6385"/>
              <a:gd name="T76" fmla="*/ 3933 w 5893"/>
              <a:gd name="T77" fmla="*/ 1229 h 6385"/>
              <a:gd name="T78" fmla="*/ 3561 w 5893"/>
              <a:gd name="T79" fmla="*/ 2458 h 6385"/>
              <a:gd name="T80" fmla="*/ 5250 w 5893"/>
              <a:gd name="T81" fmla="*/ 2601 h 6385"/>
              <a:gd name="T82" fmla="*/ 5321 w 5893"/>
              <a:gd name="T83" fmla="*/ 3260 h 6385"/>
              <a:gd name="T84" fmla="*/ 5321 w 5893"/>
              <a:gd name="T85" fmla="*/ 3260 h 6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93" h="6385">
                <a:moveTo>
                  <a:pt x="5710" y="3569"/>
                </a:moveTo>
                <a:lnTo>
                  <a:pt x="5710" y="3569"/>
                </a:lnTo>
                <a:cubicBezTo>
                  <a:pt x="5829" y="3378"/>
                  <a:pt x="5892" y="3172"/>
                  <a:pt x="5892" y="2942"/>
                </a:cubicBezTo>
                <a:cubicBezTo>
                  <a:pt x="5892" y="2680"/>
                  <a:pt x="5797" y="2450"/>
                  <a:pt x="5607" y="2260"/>
                </a:cubicBezTo>
                <a:cubicBezTo>
                  <a:pt x="5408" y="2062"/>
                  <a:pt x="5178" y="1967"/>
                  <a:pt x="4909" y="1967"/>
                </a:cubicBezTo>
                <a:cubicBezTo>
                  <a:pt x="4234" y="1967"/>
                  <a:pt x="4234" y="1967"/>
                  <a:pt x="4234" y="1967"/>
                </a:cubicBezTo>
                <a:cubicBezTo>
                  <a:pt x="4361" y="1713"/>
                  <a:pt x="4425" y="1467"/>
                  <a:pt x="4425" y="1229"/>
                </a:cubicBezTo>
                <a:cubicBezTo>
                  <a:pt x="4425" y="928"/>
                  <a:pt x="4377" y="690"/>
                  <a:pt x="4290" y="515"/>
                </a:cubicBezTo>
                <a:cubicBezTo>
                  <a:pt x="4195" y="341"/>
                  <a:pt x="4068" y="206"/>
                  <a:pt x="3894" y="127"/>
                </a:cubicBezTo>
                <a:cubicBezTo>
                  <a:pt x="3727" y="40"/>
                  <a:pt x="3529" y="0"/>
                  <a:pt x="3315" y="0"/>
                </a:cubicBezTo>
                <a:cubicBezTo>
                  <a:pt x="3188" y="0"/>
                  <a:pt x="3069" y="48"/>
                  <a:pt x="2974" y="143"/>
                </a:cubicBezTo>
                <a:cubicBezTo>
                  <a:pt x="2863" y="254"/>
                  <a:pt x="2783" y="389"/>
                  <a:pt x="2736" y="555"/>
                </a:cubicBezTo>
                <a:cubicBezTo>
                  <a:pt x="2688" y="730"/>
                  <a:pt x="2648" y="888"/>
                  <a:pt x="2617" y="1039"/>
                </a:cubicBezTo>
                <a:cubicBezTo>
                  <a:pt x="2585" y="1198"/>
                  <a:pt x="2538" y="1309"/>
                  <a:pt x="2482" y="1372"/>
                </a:cubicBezTo>
                <a:cubicBezTo>
                  <a:pt x="2355" y="1507"/>
                  <a:pt x="2220" y="1673"/>
                  <a:pt x="2070" y="1864"/>
                </a:cubicBezTo>
                <a:cubicBezTo>
                  <a:pt x="1808" y="2197"/>
                  <a:pt x="1633" y="2395"/>
                  <a:pt x="1546" y="2458"/>
                </a:cubicBezTo>
                <a:cubicBezTo>
                  <a:pt x="491" y="2458"/>
                  <a:pt x="491" y="2458"/>
                  <a:pt x="491" y="2458"/>
                </a:cubicBezTo>
                <a:cubicBezTo>
                  <a:pt x="357" y="2458"/>
                  <a:pt x="238" y="2506"/>
                  <a:pt x="142" y="2601"/>
                </a:cubicBezTo>
                <a:cubicBezTo>
                  <a:pt x="47" y="2696"/>
                  <a:pt x="0" y="2816"/>
                  <a:pt x="0" y="2950"/>
                </a:cubicBezTo>
                <a:cubicBezTo>
                  <a:pt x="0" y="5401"/>
                  <a:pt x="0" y="5401"/>
                  <a:pt x="0" y="5401"/>
                </a:cubicBezTo>
                <a:cubicBezTo>
                  <a:pt x="0" y="5535"/>
                  <a:pt x="47" y="5655"/>
                  <a:pt x="142" y="5750"/>
                </a:cubicBezTo>
                <a:cubicBezTo>
                  <a:pt x="238" y="5845"/>
                  <a:pt x="357" y="5892"/>
                  <a:pt x="491" y="5892"/>
                </a:cubicBezTo>
                <a:cubicBezTo>
                  <a:pt x="1594" y="5892"/>
                  <a:pt x="1594" y="5892"/>
                  <a:pt x="1594" y="5892"/>
                </a:cubicBezTo>
                <a:cubicBezTo>
                  <a:pt x="1657" y="5892"/>
                  <a:pt x="1832" y="5948"/>
                  <a:pt x="2125" y="6051"/>
                </a:cubicBezTo>
                <a:cubicBezTo>
                  <a:pt x="2442" y="6154"/>
                  <a:pt x="2720" y="6241"/>
                  <a:pt x="2958" y="6297"/>
                </a:cubicBezTo>
                <a:cubicBezTo>
                  <a:pt x="3196" y="6352"/>
                  <a:pt x="3442" y="6384"/>
                  <a:pt x="3687" y="6384"/>
                </a:cubicBezTo>
                <a:cubicBezTo>
                  <a:pt x="4179" y="6384"/>
                  <a:pt x="4179" y="6384"/>
                  <a:pt x="4179" y="6384"/>
                </a:cubicBezTo>
                <a:cubicBezTo>
                  <a:pt x="4536" y="6384"/>
                  <a:pt x="4829" y="6281"/>
                  <a:pt x="5051" y="6075"/>
                </a:cubicBezTo>
                <a:cubicBezTo>
                  <a:pt x="5273" y="5869"/>
                  <a:pt x="5377" y="5591"/>
                  <a:pt x="5377" y="5234"/>
                </a:cubicBezTo>
                <a:cubicBezTo>
                  <a:pt x="5527" y="5036"/>
                  <a:pt x="5607" y="4806"/>
                  <a:pt x="5607" y="4552"/>
                </a:cubicBezTo>
                <a:cubicBezTo>
                  <a:pt x="5607" y="4497"/>
                  <a:pt x="5599" y="4441"/>
                  <a:pt x="5599" y="4385"/>
                </a:cubicBezTo>
                <a:cubicBezTo>
                  <a:pt x="5694" y="4211"/>
                  <a:pt x="5742" y="4029"/>
                  <a:pt x="5742" y="3830"/>
                </a:cubicBezTo>
                <a:cubicBezTo>
                  <a:pt x="5742" y="3743"/>
                  <a:pt x="5726" y="3656"/>
                  <a:pt x="5710" y="3569"/>
                </a:cubicBezTo>
                <a:close/>
                <a:moveTo>
                  <a:pt x="912" y="5329"/>
                </a:moveTo>
                <a:lnTo>
                  <a:pt x="912" y="5329"/>
                </a:lnTo>
                <a:cubicBezTo>
                  <a:pt x="864" y="5377"/>
                  <a:pt x="809" y="5401"/>
                  <a:pt x="737" y="5401"/>
                </a:cubicBezTo>
                <a:cubicBezTo>
                  <a:pt x="674" y="5401"/>
                  <a:pt x="610" y="5377"/>
                  <a:pt x="563" y="5329"/>
                </a:cubicBezTo>
                <a:cubicBezTo>
                  <a:pt x="515" y="5282"/>
                  <a:pt x="491" y="5226"/>
                  <a:pt x="491" y="5155"/>
                </a:cubicBezTo>
                <a:cubicBezTo>
                  <a:pt x="491" y="5091"/>
                  <a:pt x="515" y="5036"/>
                  <a:pt x="563" y="4988"/>
                </a:cubicBezTo>
                <a:cubicBezTo>
                  <a:pt x="610" y="4933"/>
                  <a:pt x="674" y="4909"/>
                  <a:pt x="737" y="4909"/>
                </a:cubicBezTo>
                <a:cubicBezTo>
                  <a:pt x="809" y="4909"/>
                  <a:pt x="864" y="4933"/>
                  <a:pt x="912" y="4988"/>
                </a:cubicBezTo>
                <a:cubicBezTo>
                  <a:pt x="959" y="5036"/>
                  <a:pt x="983" y="5091"/>
                  <a:pt x="983" y="5155"/>
                </a:cubicBezTo>
                <a:cubicBezTo>
                  <a:pt x="983" y="5226"/>
                  <a:pt x="959" y="5282"/>
                  <a:pt x="912" y="5329"/>
                </a:cubicBezTo>
                <a:close/>
                <a:moveTo>
                  <a:pt x="5321" y="3260"/>
                </a:moveTo>
                <a:lnTo>
                  <a:pt x="5321" y="3260"/>
                </a:lnTo>
                <a:cubicBezTo>
                  <a:pt x="5266" y="3378"/>
                  <a:pt x="5194" y="3434"/>
                  <a:pt x="5115" y="3442"/>
                </a:cubicBezTo>
                <a:cubicBezTo>
                  <a:pt x="5155" y="3482"/>
                  <a:pt x="5186" y="3545"/>
                  <a:pt x="5210" y="3624"/>
                </a:cubicBezTo>
                <a:cubicBezTo>
                  <a:pt x="5234" y="3695"/>
                  <a:pt x="5250" y="3767"/>
                  <a:pt x="5250" y="3830"/>
                </a:cubicBezTo>
                <a:cubicBezTo>
                  <a:pt x="5250" y="4013"/>
                  <a:pt x="5178" y="4163"/>
                  <a:pt x="5044" y="4290"/>
                </a:cubicBezTo>
                <a:cubicBezTo>
                  <a:pt x="5091" y="4370"/>
                  <a:pt x="5115" y="4457"/>
                  <a:pt x="5115" y="4552"/>
                </a:cubicBezTo>
                <a:cubicBezTo>
                  <a:pt x="5115" y="4647"/>
                  <a:pt x="5091" y="4743"/>
                  <a:pt x="5051" y="4838"/>
                </a:cubicBezTo>
                <a:cubicBezTo>
                  <a:pt x="5004" y="4933"/>
                  <a:pt x="4940" y="4996"/>
                  <a:pt x="4869" y="5036"/>
                </a:cubicBezTo>
                <a:cubicBezTo>
                  <a:pt x="4877" y="5115"/>
                  <a:pt x="4885" y="5186"/>
                  <a:pt x="4885" y="5250"/>
                </a:cubicBezTo>
                <a:cubicBezTo>
                  <a:pt x="4885" y="5678"/>
                  <a:pt x="4639" y="5892"/>
                  <a:pt x="4148" y="5892"/>
                </a:cubicBezTo>
                <a:cubicBezTo>
                  <a:pt x="3687" y="5892"/>
                  <a:pt x="3687" y="5892"/>
                  <a:pt x="3687" y="5892"/>
                </a:cubicBezTo>
                <a:cubicBezTo>
                  <a:pt x="3346" y="5892"/>
                  <a:pt x="2910" y="5797"/>
                  <a:pt x="2371" y="5615"/>
                </a:cubicBezTo>
                <a:cubicBezTo>
                  <a:pt x="2363" y="5607"/>
                  <a:pt x="2323" y="5599"/>
                  <a:pt x="2260" y="5575"/>
                </a:cubicBezTo>
                <a:cubicBezTo>
                  <a:pt x="2197" y="5551"/>
                  <a:pt x="2157" y="5535"/>
                  <a:pt x="2125" y="5528"/>
                </a:cubicBezTo>
                <a:cubicBezTo>
                  <a:pt x="2093" y="5512"/>
                  <a:pt x="2054" y="5504"/>
                  <a:pt x="1990" y="5480"/>
                </a:cubicBezTo>
                <a:cubicBezTo>
                  <a:pt x="1927" y="5464"/>
                  <a:pt x="1879" y="5448"/>
                  <a:pt x="1848" y="5440"/>
                </a:cubicBezTo>
                <a:cubicBezTo>
                  <a:pt x="1808" y="5432"/>
                  <a:pt x="1769" y="5424"/>
                  <a:pt x="1721" y="5417"/>
                </a:cubicBezTo>
                <a:cubicBezTo>
                  <a:pt x="1673" y="5408"/>
                  <a:pt x="1633" y="5401"/>
                  <a:pt x="1594" y="5401"/>
                </a:cubicBezTo>
                <a:cubicBezTo>
                  <a:pt x="1475" y="5401"/>
                  <a:pt x="1475" y="5401"/>
                  <a:pt x="1475" y="5401"/>
                </a:cubicBezTo>
                <a:cubicBezTo>
                  <a:pt x="1475" y="2950"/>
                  <a:pt x="1475" y="2950"/>
                  <a:pt x="1475" y="2950"/>
                </a:cubicBezTo>
                <a:cubicBezTo>
                  <a:pt x="1594" y="2950"/>
                  <a:pt x="1594" y="2950"/>
                  <a:pt x="1594" y="2950"/>
                </a:cubicBezTo>
                <a:cubicBezTo>
                  <a:pt x="1642" y="2950"/>
                  <a:pt x="1681" y="2934"/>
                  <a:pt x="1737" y="2911"/>
                </a:cubicBezTo>
                <a:cubicBezTo>
                  <a:pt x="1784" y="2887"/>
                  <a:pt x="1832" y="2855"/>
                  <a:pt x="1887" y="2807"/>
                </a:cubicBezTo>
                <a:cubicBezTo>
                  <a:pt x="1943" y="2760"/>
                  <a:pt x="1990" y="2720"/>
                  <a:pt x="2038" y="2673"/>
                </a:cubicBezTo>
                <a:cubicBezTo>
                  <a:pt x="2077" y="2625"/>
                  <a:pt x="2133" y="2569"/>
                  <a:pt x="2189" y="2506"/>
                </a:cubicBezTo>
                <a:cubicBezTo>
                  <a:pt x="2244" y="2435"/>
                  <a:pt x="2292" y="2379"/>
                  <a:pt x="2323" y="2340"/>
                </a:cubicBezTo>
                <a:cubicBezTo>
                  <a:pt x="2355" y="2300"/>
                  <a:pt x="2395" y="2244"/>
                  <a:pt x="2442" y="2181"/>
                </a:cubicBezTo>
                <a:cubicBezTo>
                  <a:pt x="2490" y="2118"/>
                  <a:pt x="2522" y="2086"/>
                  <a:pt x="2530" y="2070"/>
                </a:cubicBezTo>
                <a:cubicBezTo>
                  <a:pt x="2672" y="1895"/>
                  <a:pt x="2767" y="1777"/>
                  <a:pt x="2823" y="1721"/>
                </a:cubicBezTo>
                <a:cubicBezTo>
                  <a:pt x="2926" y="1610"/>
                  <a:pt x="3005" y="1467"/>
                  <a:pt x="3053" y="1301"/>
                </a:cubicBezTo>
                <a:cubicBezTo>
                  <a:pt x="3101" y="1126"/>
                  <a:pt x="3140" y="967"/>
                  <a:pt x="3172" y="817"/>
                </a:cubicBezTo>
                <a:cubicBezTo>
                  <a:pt x="3204" y="666"/>
                  <a:pt x="3251" y="555"/>
                  <a:pt x="3315" y="492"/>
                </a:cubicBezTo>
                <a:cubicBezTo>
                  <a:pt x="3561" y="492"/>
                  <a:pt x="3727" y="555"/>
                  <a:pt x="3806" y="674"/>
                </a:cubicBezTo>
                <a:cubicBezTo>
                  <a:pt x="3886" y="793"/>
                  <a:pt x="3933" y="976"/>
                  <a:pt x="3933" y="1229"/>
                </a:cubicBezTo>
                <a:cubicBezTo>
                  <a:pt x="3933" y="1380"/>
                  <a:pt x="3870" y="1586"/>
                  <a:pt x="3743" y="1848"/>
                </a:cubicBezTo>
                <a:cubicBezTo>
                  <a:pt x="3624" y="2101"/>
                  <a:pt x="3561" y="2308"/>
                  <a:pt x="3561" y="2458"/>
                </a:cubicBezTo>
                <a:cubicBezTo>
                  <a:pt x="4909" y="2458"/>
                  <a:pt x="4909" y="2458"/>
                  <a:pt x="4909" y="2458"/>
                </a:cubicBezTo>
                <a:cubicBezTo>
                  <a:pt x="5044" y="2458"/>
                  <a:pt x="5155" y="2506"/>
                  <a:pt x="5250" y="2601"/>
                </a:cubicBezTo>
                <a:cubicBezTo>
                  <a:pt x="5353" y="2704"/>
                  <a:pt x="5400" y="2816"/>
                  <a:pt x="5400" y="2950"/>
                </a:cubicBezTo>
                <a:cubicBezTo>
                  <a:pt x="5400" y="3038"/>
                  <a:pt x="5377" y="3140"/>
                  <a:pt x="5321" y="3260"/>
                </a:cubicBezTo>
                <a:close/>
                <a:moveTo>
                  <a:pt x="5321" y="3260"/>
                </a:moveTo>
                <a:lnTo>
                  <a:pt x="5321" y="3260"/>
                </a:lnTo>
                <a:close/>
              </a:path>
            </a:pathLst>
          </a:custGeom>
          <a:solidFill>
            <a:schemeClr val="accent2"/>
          </a:solidFill>
          <a:ln>
            <a:noFill/>
          </a:ln>
          <a:effectLst/>
        </p:spPr>
        <p:txBody>
          <a:bodyPr wrap="none" anchor="ctr"/>
          <a:lstStyle/>
          <a:p>
            <a:pPr defTabSz="1828434" eaLnBrk="1" fontAlgn="auto" hangingPunct="1">
              <a:spcBef>
                <a:spcPts val="0"/>
              </a:spcBef>
              <a:spcAft>
                <a:spcPts val="0"/>
              </a:spcAft>
              <a:defRPr/>
            </a:pPr>
            <a:endParaRPr lang="en-US" sz="7197">
              <a:latin typeface="Nunito" charset="0"/>
              <a:ea typeface="Nunito" charset="0"/>
              <a:cs typeface="Nunito" charset="0"/>
            </a:endParaRP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3080887" y="3537507"/>
            <a:ext cx="18717896" cy="551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571500" indent="-571500" algn="just">
              <a:lnSpc>
                <a:spcPct val="150000"/>
              </a:lnSpc>
              <a:buFont typeface="Wingdings" panose="05000000000000000000" pitchFamily="2" charset="2"/>
              <a:buChar char="ü"/>
            </a:pPr>
            <a:r>
              <a:rPr lang="en-US" sz="4000" dirty="0"/>
              <a:t>DriverManager</a:t>
            </a:r>
          </a:p>
          <a:p>
            <a:pPr marL="571500" indent="-571500" algn="just">
              <a:lnSpc>
                <a:spcPct val="150000"/>
              </a:lnSpc>
              <a:buFont typeface="Wingdings" panose="05000000000000000000" pitchFamily="2" charset="2"/>
              <a:buChar char="ü"/>
            </a:pPr>
            <a:r>
              <a:rPr lang="en-US" sz="4000" dirty="0"/>
              <a:t>Driver</a:t>
            </a:r>
          </a:p>
          <a:p>
            <a:pPr marL="571500" indent="-571500" algn="just">
              <a:lnSpc>
                <a:spcPct val="150000"/>
              </a:lnSpc>
              <a:buFont typeface="Wingdings" panose="05000000000000000000" pitchFamily="2" charset="2"/>
              <a:buChar char="ü"/>
            </a:pPr>
            <a:r>
              <a:rPr lang="en-US" sz="4000" dirty="0"/>
              <a:t>Connection</a:t>
            </a:r>
          </a:p>
          <a:p>
            <a:pPr marL="571500" indent="-571500" algn="just">
              <a:lnSpc>
                <a:spcPct val="150000"/>
              </a:lnSpc>
              <a:buFont typeface="Wingdings" panose="05000000000000000000" pitchFamily="2" charset="2"/>
              <a:buChar char="ü"/>
            </a:pPr>
            <a:r>
              <a:rPr lang="en-US" sz="4000" dirty="0"/>
              <a:t>Statement</a:t>
            </a:r>
          </a:p>
          <a:p>
            <a:pPr marL="571500" indent="-571500" algn="just">
              <a:lnSpc>
                <a:spcPct val="150000"/>
              </a:lnSpc>
              <a:buFont typeface="Wingdings" panose="05000000000000000000" pitchFamily="2" charset="2"/>
              <a:buChar char="ü"/>
            </a:pPr>
            <a:r>
              <a:rPr lang="en-US" sz="4000" dirty="0"/>
              <a:t>ResultSet</a:t>
            </a:r>
          </a:p>
          <a:p>
            <a:pPr marL="571500" indent="-571500" algn="just">
              <a:lnSpc>
                <a:spcPct val="150000"/>
              </a:lnSpc>
              <a:buFont typeface="Wingdings" panose="05000000000000000000" pitchFamily="2" charset="2"/>
              <a:buChar char="ü"/>
            </a:pPr>
            <a:r>
              <a:rPr lang="en-US" sz="4000" dirty="0"/>
              <a:t>SQLException</a:t>
            </a: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346652" y="1102453"/>
            <a:ext cx="2168434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rPr>
              <a:t>JDBC : </a:t>
            </a:r>
            <a:r>
              <a:rPr lang="en-CA" sz="7500" dirty="0">
                <a:solidFill>
                  <a:schemeClr val="tx2">
                    <a:lumMod val="90000"/>
                    <a:lumOff val="10000"/>
                  </a:schemeClr>
                </a:solidFill>
                <a:latin typeface="Nunito"/>
              </a:rPr>
              <a:t>Common Components</a:t>
            </a:r>
            <a:endParaRPr lang="en-US" altLang="en-US" sz="7500" dirty="0">
              <a:solidFill>
                <a:schemeClr val="tx2">
                  <a:lumMod val="90000"/>
                  <a:lumOff val="10000"/>
                </a:schemeClr>
              </a:solidFill>
              <a:latin typeface="Nunito"/>
            </a:endParaRPr>
          </a:p>
        </p:txBody>
      </p:sp>
    </p:spTree>
    <p:extLst>
      <p:ext uri="{BB962C8B-B14F-4D97-AF65-F5344CB8AC3E}">
        <p14:creationId xmlns:p14="http://schemas.microsoft.com/office/powerpoint/2010/main" val="29529531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5">
            <a:extLst>
              <a:ext uri="{FF2B5EF4-FFF2-40B4-BE49-F238E27FC236}">
                <a16:creationId xmlns:a16="http://schemas.microsoft.com/office/drawing/2014/main" id="{211C534F-DE5E-42AB-8819-14825FA71A1A}"/>
              </a:ext>
            </a:extLst>
          </p:cNvPr>
          <p:cNvSpPr txBox="1">
            <a:spLocks noChangeArrowheads="1"/>
          </p:cNvSpPr>
          <p:nvPr/>
        </p:nvSpPr>
        <p:spPr bwMode="auto">
          <a:xfrm>
            <a:off x="6754813" y="9269413"/>
            <a:ext cx="136779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4200">
                <a:solidFill>
                  <a:schemeClr val="tx2"/>
                </a:solidFill>
                <a:latin typeface="Nunito Light"/>
                <a:ea typeface="Nunito Light"/>
                <a:cs typeface="Nunito Light"/>
              </a:rPr>
              <a:t>Vector Icons by </a:t>
            </a:r>
            <a:r>
              <a:rPr lang="en-US" altLang="en-US" sz="4200">
                <a:solidFill>
                  <a:schemeClr val="tx2"/>
                </a:solidFill>
                <a:latin typeface="Nunito Light"/>
                <a:ea typeface="Nunito Light"/>
                <a:cs typeface="Nunito Light"/>
                <a:hlinkClick r:id="rId2"/>
              </a:rPr>
              <a:t>Matthew Skiles</a:t>
            </a:r>
            <a:endParaRPr lang="en-US" altLang="en-US" sz="4200">
              <a:solidFill>
                <a:schemeClr val="tx2"/>
              </a:solidFill>
              <a:latin typeface="Nunito Light"/>
              <a:ea typeface="Nunito Light"/>
              <a:cs typeface="Nunito Light"/>
            </a:endParaRPr>
          </a:p>
        </p:txBody>
      </p:sp>
      <p:sp>
        <p:nvSpPr>
          <p:cNvPr id="9" name="Shape 2916">
            <a:extLst>
              <a:ext uri="{FF2B5EF4-FFF2-40B4-BE49-F238E27FC236}">
                <a16:creationId xmlns:a16="http://schemas.microsoft.com/office/drawing/2014/main" id="{A0F552CE-E209-4FE1-94DA-1A8E8E59546E}"/>
              </a:ext>
            </a:extLst>
          </p:cNvPr>
          <p:cNvSpPr/>
          <p:nvPr/>
        </p:nvSpPr>
        <p:spPr>
          <a:xfrm>
            <a:off x="6051550" y="9444038"/>
            <a:ext cx="431800" cy="35718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dirty="0">
              <a:solidFill>
                <a:srgbClr val="FFFFFF"/>
              </a:solidFill>
              <a:effectLst>
                <a:outerShdw blurRad="38100" dist="12700" dir="5400000" rotWithShape="0">
                  <a:srgbClr val="000000">
                    <a:alpha val="50000"/>
                  </a:srgbClr>
                </a:outerShdw>
              </a:effectLst>
              <a:latin typeface="Nunito Light" charset="0"/>
              <a:ea typeface="Nunito Light" charset="0"/>
              <a:cs typeface="Nunito Light" charset="0"/>
              <a:sym typeface="Gill Sans"/>
            </a:endParaRPr>
          </a:p>
        </p:txBody>
      </p:sp>
      <p:sp>
        <p:nvSpPr>
          <p:cNvPr id="46083" name="TextBox 9">
            <a:extLst>
              <a:ext uri="{FF2B5EF4-FFF2-40B4-BE49-F238E27FC236}">
                <a16:creationId xmlns:a16="http://schemas.microsoft.com/office/drawing/2014/main" id="{F8E5B7EF-5094-44A0-A57F-75FEA8721148}"/>
              </a:ext>
            </a:extLst>
          </p:cNvPr>
          <p:cNvSpPr txBox="1">
            <a:spLocks noChangeArrowheads="1"/>
          </p:cNvSpPr>
          <p:nvPr/>
        </p:nvSpPr>
        <p:spPr bwMode="auto">
          <a:xfrm>
            <a:off x="6754813" y="7038975"/>
            <a:ext cx="13677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4200">
                <a:solidFill>
                  <a:schemeClr val="tx2"/>
                </a:solidFill>
                <a:latin typeface="Nunito Light"/>
                <a:ea typeface="Nunito Light"/>
                <a:cs typeface="Nunito Light"/>
              </a:rPr>
              <a:t>Presentation template designed by </a:t>
            </a:r>
            <a:r>
              <a:rPr lang="en-US" altLang="en-US" sz="4200">
                <a:solidFill>
                  <a:schemeClr val="tx2"/>
                </a:solidFill>
                <a:latin typeface="Nunito Light"/>
                <a:ea typeface="Nunito Light"/>
                <a:cs typeface="Nunito Light"/>
                <a:hlinkClick r:id="rId3"/>
              </a:rPr>
              <a:t>Slidesmash</a:t>
            </a:r>
            <a:endParaRPr lang="en-US" altLang="en-US" sz="4200">
              <a:solidFill>
                <a:schemeClr val="tx2"/>
              </a:solidFill>
              <a:latin typeface="Nunito Light"/>
              <a:ea typeface="Nunito Light"/>
              <a:cs typeface="Nunito Light"/>
            </a:endParaRPr>
          </a:p>
        </p:txBody>
      </p:sp>
      <p:sp>
        <p:nvSpPr>
          <p:cNvPr id="11" name="Shape 2916">
            <a:extLst>
              <a:ext uri="{FF2B5EF4-FFF2-40B4-BE49-F238E27FC236}">
                <a16:creationId xmlns:a16="http://schemas.microsoft.com/office/drawing/2014/main" id="{2ABFCB60-9B64-4FEA-A3CC-ED9414498B65}"/>
              </a:ext>
            </a:extLst>
          </p:cNvPr>
          <p:cNvSpPr/>
          <p:nvPr/>
        </p:nvSpPr>
        <p:spPr>
          <a:xfrm>
            <a:off x="6051550" y="7213600"/>
            <a:ext cx="431800" cy="3587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dirty="0">
              <a:solidFill>
                <a:srgbClr val="FFFFFF"/>
              </a:solidFill>
              <a:effectLst>
                <a:outerShdw blurRad="38100" dist="12700" dir="5400000" rotWithShape="0">
                  <a:srgbClr val="000000">
                    <a:alpha val="50000"/>
                  </a:srgbClr>
                </a:outerShdw>
              </a:effectLst>
              <a:latin typeface="Nunito Light" charset="0"/>
              <a:ea typeface="Nunito Light" charset="0"/>
              <a:cs typeface="Nunito Light" charset="0"/>
              <a:sym typeface="Gill Sans"/>
            </a:endParaRPr>
          </a:p>
        </p:txBody>
      </p:sp>
      <p:sp>
        <p:nvSpPr>
          <p:cNvPr id="46085" name="TextBox 11">
            <a:extLst>
              <a:ext uri="{FF2B5EF4-FFF2-40B4-BE49-F238E27FC236}">
                <a16:creationId xmlns:a16="http://schemas.microsoft.com/office/drawing/2014/main" id="{B6F7637D-5C8E-48C3-A363-82728595CBF8}"/>
              </a:ext>
            </a:extLst>
          </p:cNvPr>
          <p:cNvSpPr txBox="1">
            <a:spLocks noChangeArrowheads="1"/>
          </p:cNvSpPr>
          <p:nvPr/>
        </p:nvSpPr>
        <p:spPr bwMode="auto">
          <a:xfrm>
            <a:off x="6754813" y="8169275"/>
            <a:ext cx="136779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4200">
                <a:solidFill>
                  <a:schemeClr val="tx2"/>
                </a:solidFill>
                <a:latin typeface="Nunito Light"/>
                <a:ea typeface="Nunito Light"/>
                <a:cs typeface="Nunito Light"/>
              </a:rPr>
              <a:t>Photographs by </a:t>
            </a:r>
            <a:r>
              <a:rPr lang="en-US" altLang="en-US" sz="4200">
                <a:solidFill>
                  <a:schemeClr val="tx2"/>
                </a:solidFill>
                <a:latin typeface="Nunito Light"/>
                <a:ea typeface="Nunito Light"/>
                <a:cs typeface="Nunito Light"/>
                <a:hlinkClick r:id="rId4"/>
              </a:rPr>
              <a:t>unsplash.com</a:t>
            </a:r>
            <a:r>
              <a:rPr lang="en-US" altLang="en-US" sz="4200">
                <a:solidFill>
                  <a:schemeClr val="tx2"/>
                </a:solidFill>
                <a:latin typeface="Nunito Light"/>
                <a:ea typeface="Nunito Light"/>
                <a:cs typeface="Nunito Light"/>
              </a:rPr>
              <a:t> and </a:t>
            </a:r>
            <a:r>
              <a:rPr lang="en-US" altLang="en-US" sz="4200">
                <a:solidFill>
                  <a:schemeClr val="tx2"/>
                </a:solidFill>
                <a:latin typeface="Nunito Light"/>
                <a:ea typeface="Nunito Light"/>
                <a:cs typeface="Nunito Light"/>
                <a:hlinkClick r:id="rId4"/>
              </a:rPr>
              <a:t>pexels.com</a:t>
            </a:r>
            <a:endParaRPr lang="en-US" altLang="en-US" sz="4200">
              <a:solidFill>
                <a:schemeClr val="tx2"/>
              </a:solidFill>
              <a:latin typeface="Nunito Light"/>
              <a:ea typeface="Nunito Light"/>
              <a:cs typeface="Nunito Light"/>
            </a:endParaRPr>
          </a:p>
        </p:txBody>
      </p:sp>
      <p:sp>
        <p:nvSpPr>
          <p:cNvPr id="14" name="Shape 2916">
            <a:extLst>
              <a:ext uri="{FF2B5EF4-FFF2-40B4-BE49-F238E27FC236}">
                <a16:creationId xmlns:a16="http://schemas.microsoft.com/office/drawing/2014/main" id="{1406A339-3346-4180-8704-62EE16CD2E6F}"/>
              </a:ext>
            </a:extLst>
          </p:cNvPr>
          <p:cNvSpPr/>
          <p:nvPr/>
        </p:nvSpPr>
        <p:spPr>
          <a:xfrm>
            <a:off x="6051550" y="8345488"/>
            <a:ext cx="431800" cy="35718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200" dirty="0">
              <a:solidFill>
                <a:srgbClr val="FFFFFF"/>
              </a:solidFill>
              <a:effectLst>
                <a:outerShdw blurRad="38100" dist="12700" dir="5400000" rotWithShape="0">
                  <a:srgbClr val="000000">
                    <a:alpha val="50000"/>
                  </a:srgbClr>
                </a:outerShdw>
              </a:effectLst>
              <a:latin typeface="Nunito Light" charset="0"/>
              <a:ea typeface="Nunito Light" charset="0"/>
              <a:cs typeface="Nunito Light" charset="0"/>
              <a:sym typeface="Gill Sans"/>
            </a:endParaRPr>
          </a:p>
        </p:txBody>
      </p:sp>
      <p:sp>
        <p:nvSpPr>
          <p:cNvPr id="13" name="TextBox 12">
            <a:extLst>
              <a:ext uri="{FF2B5EF4-FFF2-40B4-BE49-F238E27FC236}">
                <a16:creationId xmlns:a16="http://schemas.microsoft.com/office/drawing/2014/main" id="{9CB75ED9-E2BA-4594-AB43-7B6C73313AFB}"/>
              </a:ext>
            </a:extLst>
          </p:cNvPr>
          <p:cNvSpPr txBox="1"/>
          <p:nvPr/>
        </p:nvSpPr>
        <p:spPr>
          <a:xfrm>
            <a:off x="5773738" y="2257425"/>
            <a:ext cx="15293975" cy="1447800"/>
          </a:xfrm>
          <a:prstGeom prst="rect">
            <a:avLst/>
          </a:prstGeom>
          <a:noFill/>
        </p:spPr>
        <p:txBody>
          <a:bodyPr>
            <a:spAutoFit/>
          </a:bodyPr>
          <a:lstStyle/>
          <a:p>
            <a:pPr defTabSz="1828434" eaLnBrk="1" fontAlgn="auto" hangingPunct="1">
              <a:spcBef>
                <a:spcPts val="0"/>
              </a:spcBef>
              <a:spcAft>
                <a:spcPts val="0"/>
              </a:spcAft>
              <a:defRPr/>
            </a:pPr>
            <a:r>
              <a:rPr lang="en-US" sz="8800" b="1" spc="300" dirty="0">
                <a:solidFill>
                  <a:schemeClr val="tx2"/>
                </a:solidFill>
                <a:latin typeface="Nunito Light" charset="0"/>
                <a:ea typeface="Nunito Light" charset="0"/>
                <a:cs typeface="Nunito Light" charset="0"/>
              </a:rPr>
              <a:t>CREDITS</a:t>
            </a:r>
          </a:p>
        </p:txBody>
      </p:sp>
      <p:sp>
        <p:nvSpPr>
          <p:cNvPr id="46088" name="TextBox 14">
            <a:extLst>
              <a:ext uri="{FF2B5EF4-FFF2-40B4-BE49-F238E27FC236}">
                <a16:creationId xmlns:a16="http://schemas.microsoft.com/office/drawing/2014/main" id="{2129A103-B322-4DBA-8FDA-60127E62F18A}"/>
              </a:ext>
            </a:extLst>
          </p:cNvPr>
          <p:cNvSpPr txBox="1">
            <a:spLocks noChangeArrowheads="1"/>
          </p:cNvSpPr>
          <p:nvPr/>
        </p:nvSpPr>
        <p:spPr bwMode="auto">
          <a:xfrm>
            <a:off x="5707063" y="4533900"/>
            <a:ext cx="1247933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r>
              <a:rPr lang="en-US" altLang="en-US" sz="4000">
                <a:solidFill>
                  <a:schemeClr val="tx2"/>
                </a:solidFill>
                <a:latin typeface="Nunito Light"/>
                <a:ea typeface="Nunito Light"/>
                <a:cs typeface="Nunito Light"/>
              </a:rPr>
              <a:t>Special thanks to all people who made and share these awesome resources for free:</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710B74-D06B-49FD-8A8C-DB9261A54A79}"/>
              </a:ext>
            </a:extLst>
          </p:cNvPr>
          <p:cNvSpPr txBox="1"/>
          <p:nvPr/>
        </p:nvSpPr>
        <p:spPr>
          <a:xfrm>
            <a:off x="6945313" y="2717800"/>
            <a:ext cx="10525125" cy="1323975"/>
          </a:xfrm>
          <a:prstGeom prst="rect">
            <a:avLst/>
          </a:prstGeom>
          <a:noFill/>
        </p:spPr>
        <p:txBody>
          <a:bodyPr wrap="none">
            <a:spAutoFit/>
          </a:bodyPr>
          <a:lstStyle/>
          <a:p>
            <a:pPr algn="ctr" defTabSz="1828434" eaLnBrk="1" fontAlgn="auto" hangingPunct="1">
              <a:spcBef>
                <a:spcPts val="0"/>
              </a:spcBef>
              <a:spcAft>
                <a:spcPts val="0"/>
              </a:spcAft>
              <a:defRPr/>
            </a:pPr>
            <a:r>
              <a:rPr lang="en-US" sz="8000" b="1" spc="300" dirty="0">
                <a:solidFill>
                  <a:schemeClr val="tx2"/>
                </a:solidFill>
                <a:latin typeface="Nunito Light" charset="0"/>
                <a:ea typeface="Nunito Light" charset="0"/>
                <a:cs typeface="Nunito Light" charset="0"/>
              </a:rPr>
              <a:t>Presentation Design</a:t>
            </a:r>
          </a:p>
        </p:txBody>
      </p:sp>
      <p:sp>
        <p:nvSpPr>
          <p:cNvPr id="47106" name="TextBox 7">
            <a:extLst>
              <a:ext uri="{FF2B5EF4-FFF2-40B4-BE49-F238E27FC236}">
                <a16:creationId xmlns:a16="http://schemas.microsoft.com/office/drawing/2014/main" id="{AD029B65-5F17-4564-8967-EF07E3DF627C}"/>
              </a:ext>
            </a:extLst>
          </p:cNvPr>
          <p:cNvSpPr txBox="1">
            <a:spLocks noChangeArrowheads="1"/>
          </p:cNvSpPr>
          <p:nvPr/>
        </p:nvSpPr>
        <p:spPr bwMode="auto">
          <a:xfrm>
            <a:off x="6792913" y="4873625"/>
            <a:ext cx="10791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3000">
                <a:solidFill>
                  <a:schemeClr val="tx2"/>
                </a:solidFill>
                <a:latin typeface="Nunito Light"/>
                <a:ea typeface="Nunito Light"/>
                <a:cs typeface="Nunito Light"/>
              </a:rPr>
              <a:t>This presentation uses the following typographies and colors:</a:t>
            </a:r>
          </a:p>
        </p:txBody>
      </p:sp>
      <p:sp>
        <p:nvSpPr>
          <p:cNvPr id="10" name="TextBox 9">
            <a:extLst>
              <a:ext uri="{FF2B5EF4-FFF2-40B4-BE49-F238E27FC236}">
                <a16:creationId xmlns:a16="http://schemas.microsoft.com/office/drawing/2014/main" id="{526C2FE9-BCA1-4BCF-BF7E-AE67CC492616}"/>
              </a:ext>
            </a:extLst>
          </p:cNvPr>
          <p:cNvSpPr txBox="1"/>
          <p:nvPr/>
        </p:nvSpPr>
        <p:spPr>
          <a:xfrm>
            <a:off x="10223500" y="8882063"/>
            <a:ext cx="3968750" cy="830262"/>
          </a:xfrm>
          <a:prstGeom prst="rect">
            <a:avLst/>
          </a:prstGeom>
          <a:noFill/>
        </p:spPr>
        <p:txBody>
          <a:bodyPr wrap="none">
            <a:spAutoFit/>
          </a:bodyPr>
          <a:lstStyle/>
          <a:p>
            <a:pPr algn="ctr" defTabSz="1828434" eaLnBrk="1" fontAlgn="auto" hangingPunct="1">
              <a:spcBef>
                <a:spcPts val="0"/>
              </a:spcBef>
              <a:spcAft>
                <a:spcPts val="0"/>
              </a:spcAft>
              <a:defRPr/>
            </a:pPr>
            <a:r>
              <a:rPr lang="en-US" sz="4800" b="1" spc="300" dirty="0">
                <a:solidFill>
                  <a:schemeClr val="tx2"/>
                </a:solidFill>
                <a:latin typeface="Nunito Light" charset="0"/>
                <a:ea typeface="Nunito Light" charset="0"/>
                <a:cs typeface="Nunito Light" charset="0"/>
              </a:rPr>
              <a:t>Colors used</a:t>
            </a:r>
          </a:p>
        </p:txBody>
      </p:sp>
      <p:sp>
        <p:nvSpPr>
          <p:cNvPr id="2" name="Rectangle 1">
            <a:extLst>
              <a:ext uri="{FF2B5EF4-FFF2-40B4-BE49-F238E27FC236}">
                <a16:creationId xmlns:a16="http://schemas.microsoft.com/office/drawing/2014/main" id="{C44336EF-98FB-4AE8-8FB7-710B6B0127EB}"/>
              </a:ext>
            </a:extLst>
          </p:cNvPr>
          <p:cNvSpPr/>
          <p:nvPr/>
        </p:nvSpPr>
        <p:spPr>
          <a:xfrm>
            <a:off x="14339888" y="10061575"/>
            <a:ext cx="86995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sp>
        <p:nvSpPr>
          <p:cNvPr id="7" name="Rectangle 6">
            <a:extLst>
              <a:ext uri="{FF2B5EF4-FFF2-40B4-BE49-F238E27FC236}">
                <a16:creationId xmlns:a16="http://schemas.microsoft.com/office/drawing/2014/main" id="{6875EDEC-EBE7-4EC6-AE4A-78FCE9123905}"/>
              </a:ext>
            </a:extLst>
          </p:cNvPr>
          <p:cNvSpPr/>
          <p:nvPr/>
        </p:nvSpPr>
        <p:spPr>
          <a:xfrm>
            <a:off x="11753850" y="10061575"/>
            <a:ext cx="86995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sp>
        <p:nvSpPr>
          <p:cNvPr id="9" name="Rectangle 8">
            <a:extLst>
              <a:ext uri="{FF2B5EF4-FFF2-40B4-BE49-F238E27FC236}">
                <a16:creationId xmlns:a16="http://schemas.microsoft.com/office/drawing/2014/main" id="{BA91F14D-6FAC-4088-A6A4-6F75F8036E2A}"/>
              </a:ext>
            </a:extLst>
          </p:cNvPr>
          <p:cNvSpPr/>
          <p:nvPr/>
        </p:nvSpPr>
        <p:spPr>
          <a:xfrm>
            <a:off x="10460038" y="10061575"/>
            <a:ext cx="8699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sp>
        <p:nvSpPr>
          <p:cNvPr id="11" name="Rectangle 10">
            <a:extLst>
              <a:ext uri="{FF2B5EF4-FFF2-40B4-BE49-F238E27FC236}">
                <a16:creationId xmlns:a16="http://schemas.microsoft.com/office/drawing/2014/main" id="{4D9605D8-878A-4A46-AB30-1CD1593944EB}"/>
              </a:ext>
            </a:extLst>
          </p:cNvPr>
          <p:cNvSpPr/>
          <p:nvPr/>
        </p:nvSpPr>
        <p:spPr>
          <a:xfrm>
            <a:off x="9166225" y="10061575"/>
            <a:ext cx="86995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sp>
        <p:nvSpPr>
          <p:cNvPr id="12" name="Rectangle 11">
            <a:extLst>
              <a:ext uri="{FF2B5EF4-FFF2-40B4-BE49-F238E27FC236}">
                <a16:creationId xmlns:a16="http://schemas.microsoft.com/office/drawing/2014/main" id="{EA65F701-DEC0-401A-8552-AE360D80CED6}"/>
              </a:ext>
            </a:extLst>
          </p:cNvPr>
          <p:cNvSpPr/>
          <p:nvPr/>
        </p:nvSpPr>
        <p:spPr>
          <a:xfrm>
            <a:off x="13047663" y="10061575"/>
            <a:ext cx="868362"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sp>
        <p:nvSpPr>
          <p:cNvPr id="13" name="TextBox 12">
            <a:extLst>
              <a:ext uri="{FF2B5EF4-FFF2-40B4-BE49-F238E27FC236}">
                <a16:creationId xmlns:a16="http://schemas.microsoft.com/office/drawing/2014/main" id="{298CB57D-34FC-4BE8-BDDE-5006AF883422}"/>
              </a:ext>
            </a:extLst>
          </p:cNvPr>
          <p:cNvSpPr txBox="1"/>
          <p:nvPr/>
        </p:nvSpPr>
        <p:spPr>
          <a:xfrm>
            <a:off x="6519863" y="6569075"/>
            <a:ext cx="11331575" cy="1322388"/>
          </a:xfrm>
          <a:prstGeom prst="rect">
            <a:avLst/>
          </a:prstGeom>
          <a:noFill/>
        </p:spPr>
        <p:txBody>
          <a:bodyPr>
            <a:spAutoFit/>
          </a:bodyPr>
          <a:lstStyle/>
          <a:p>
            <a:pPr algn="ctr" defTabSz="1828434" eaLnBrk="1" fontAlgn="auto" hangingPunct="1">
              <a:lnSpc>
                <a:spcPts val="4800"/>
              </a:lnSpc>
              <a:spcBef>
                <a:spcPts val="0"/>
              </a:spcBef>
              <a:spcAft>
                <a:spcPts val="0"/>
              </a:spcAft>
              <a:defRPr/>
            </a:pPr>
            <a:r>
              <a:rPr lang="en-US" sz="4800" b="1" spc="300" dirty="0">
                <a:solidFill>
                  <a:schemeClr val="tx2"/>
                </a:solidFill>
                <a:latin typeface="Nunito Light" charset="0"/>
                <a:ea typeface="Nunito Light" charset="0"/>
                <a:cs typeface="Nunito Light" charset="0"/>
              </a:rPr>
              <a:t>Free Fonts used:</a:t>
            </a:r>
          </a:p>
          <a:p>
            <a:pPr algn="ctr" defTabSz="1828434" eaLnBrk="1" fontAlgn="auto" hangingPunct="1">
              <a:lnSpc>
                <a:spcPts val="4800"/>
              </a:lnSpc>
              <a:spcBef>
                <a:spcPts val="0"/>
              </a:spcBef>
              <a:spcAft>
                <a:spcPts val="0"/>
              </a:spcAft>
              <a:defRPr/>
            </a:pPr>
            <a:r>
              <a:rPr lang="en-US" sz="3000" dirty="0">
                <a:solidFill>
                  <a:schemeClr val="tx2"/>
                </a:solidFill>
                <a:latin typeface="Nunito Light" charset="0"/>
                <a:ea typeface="Nunito Light" charset="0"/>
                <a:cs typeface="Nunito Light" charset="0"/>
              </a:rPr>
              <a:t>https://</a:t>
            </a:r>
            <a:r>
              <a:rPr lang="en-US" sz="3000" dirty="0" err="1">
                <a:solidFill>
                  <a:schemeClr val="tx2"/>
                </a:solidFill>
                <a:latin typeface="Nunito Light" charset="0"/>
                <a:ea typeface="Nunito Light" charset="0"/>
                <a:cs typeface="Nunito Light" charset="0"/>
              </a:rPr>
              <a:t>www.fontsquirrel.com</a:t>
            </a:r>
            <a:r>
              <a:rPr lang="en-US" sz="3000" dirty="0">
                <a:solidFill>
                  <a:schemeClr val="tx2"/>
                </a:solidFill>
                <a:latin typeface="Nunito Light" charset="0"/>
                <a:ea typeface="Nunito Light" charset="0"/>
                <a:cs typeface="Nunito Light" charset="0"/>
              </a:rPr>
              <a:t>/fonts/</a:t>
            </a:r>
            <a:r>
              <a:rPr lang="en-US" sz="3000" dirty="0" err="1">
                <a:solidFill>
                  <a:schemeClr val="tx2"/>
                </a:solidFill>
                <a:latin typeface="Nunito Light" charset="0"/>
                <a:ea typeface="Nunito Light" charset="0"/>
                <a:cs typeface="Nunito Light" charset="0"/>
              </a:rPr>
              <a:t>nunito</a:t>
            </a:r>
            <a:endParaRPr lang="en-US" sz="3000" dirty="0">
              <a:solidFill>
                <a:schemeClr val="tx2"/>
              </a:solidFill>
              <a:latin typeface="Nunito Light" charset="0"/>
              <a:ea typeface="Nunito Light" charset="0"/>
              <a:cs typeface="Nunito Light" charset="0"/>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Box 10">
            <a:extLst>
              <a:ext uri="{FF2B5EF4-FFF2-40B4-BE49-F238E27FC236}">
                <a16:creationId xmlns:a16="http://schemas.microsoft.com/office/drawing/2014/main" id="{1F901A4C-4F9C-4283-8B1B-5E09171B7508}"/>
              </a:ext>
            </a:extLst>
          </p:cNvPr>
          <p:cNvSpPr txBox="1">
            <a:spLocks noChangeArrowheads="1"/>
          </p:cNvSpPr>
          <p:nvPr/>
        </p:nvSpPr>
        <p:spPr bwMode="auto">
          <a:xfrm>
            <a:off x="1544638" y="9197543"/>
            <a:ext cx="10644187" cy="76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lnSpc>
                <a:spcPts val="4200"/>
              </a:lnSpc>
            </a:pPr>
            <a:r>
              <a:rPr lang="en-US" altLang="en-US" sz="8000" dirty="0">
                <a:solidFill>
                  <a:schemeClr val="tx2"/>
                </a:solidFill>
                <a:latin typeface="Nunito"/>
                <a:ea typeface="Nunito"/>
                <a:cs typeface="Nunito"/>
              </a:rPr>
              <a:t>Let’s start coding</a:t>
            </a:r>
          </a:p>
        </p:txBody>
      </p:sp>
      <p:sp>
        <p:nvSpPr>
          <p:cNvPr id="12" name="TextBox 11">
            <a:extLst>
              <a:ext uri="{FF2B5EF4-FFF2-40B4-BE49-F238E27FC236}">
                <a16:creationId xmlns:a16="http://schemas.microsoft.com/office/drawing/2014/main" id="{FB977F2B-0EB1-4B23-A6B4-D6336A78CF45}"/>
              </a:ext>
            </a:extLst>
          </p:cNvPr>
          <p:cNvSpPr txBox="1"/>
          <p:nvPr/>
        </p:nvSpPr>
        <p:spPr>
          <a:xfrm>
            <a:off x="1439442" y="6365181"/>
            <a:ext cx="13217080" cy="2554545"/>
          </a:xfrm>
          <a:prstGeom prst="rect">
            <a:avLst/>
          </a:prstGeom>
          <a:noFill/>
        </p:spPr>
        <p:txBody>
          <a:bodyPr wrap="none">
            <a:spAutoFit/>
          </a:bodyPr>
          <a:lstStyle/>
          <a:p>
            <a:pPr defTabSz="1828434" eaLnBrk="1" fontAlgn="auto" hangingPunct="1">
              <a:spcBef>
                <a:spcPts val="0"/>
              </a:spcBef>
              <a:spcAft>
                <a:spcPts val="0"/>
              </a:spcAft>
              <a:defRPr/>
            </a:pPr>
            <a:r>
              <a:rPr lang="en-US" sz="16000" spc="300" dirty="0">
                <a:solidFill>
                  <a:schemeClr val="accent2"/>
                </a:solidFill>
                <a:latin typeface="Nunito" charset="0"/>
                <a:ea typeface="Nunito" charset="0"/>
                <a:cs typeface="Nunito" charset="0"/>
              </a:rPr>
              <a:t>Enough Talking</a:t>
            </a:r>
          </a:p>
        </p:txBody>
      </p:sp>
      <p:sp>
        <p:nvSpPr>
          <p:cNvPr id="35" name="Rectangle 34">
            <a:extLst>
              <a:ext uri="{FF2B5EF4-FFF2-40B4-BE49-F238E27FC236}">
                <a16:creationId xmlns:a16="http://schemas.microsoft.com/office/drawing/2014/main" id="{EC6442A1-0A26-4694-9802-97A2F9379A68}"/>
              </a:ext>
            </a:extLst>
          </p:cNvPr>
          <p:cNvSpPr/>
          <p:nvPr/>
        </p:nvSpPr>
        <p:spPr>
          <a:xfrm>
            <a:off x="15835313" y="0"/>
            <a:ext cx="8542337" cy="137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Nunito Light" charset="0"/>
            </a:endParaRPr>
          </a:p>
        </p:txBody>
      </p:sp>
      <p:grpSp>
        <p:nvGrpSpPr>
          <p:cNvPr id="36" name="Group 35">
            <a:extLst>
              <a:ext uri="{FF2B5EF4-FFF2-40B4-BE49-F238E27FC236}">
                <a16:creationId xmlns:a16="http://schemas.microsoft.com/office/drawing/2014/main" id="{2FE278C5-B721-4B99-AA75-7D89D56C0123}"/>
              </a:ext>
            </a:extLst>
          </p:cNvPr>
          <p:cNvGrpSpPr/>
          <p:nvPr/>
        </p:nvGrpSpPr>
        <p:grpSpPr>
          <a:xfrm>
            <a:off x="17244912" y="4242322"/>
            <a:ext cx="6502122" cy="3202553"/>
            <a:chOff x="10263392" y="3506605"/>
            <a:chExt cx="3873862" cy="1908031"/>
          </a:xfrm>
          <a:solidFill>
            <a:schemeClr val="accent2">
              <a:lumMod val="60000"/>
              <a:lumOff val="40000"/>
            </a:schemeClr>
          </a:solidFill>
        </p:grpSpPr>
        <p:sp>
          <p:nvSpPr>
            <p:cNvPr id="38" name="Freeform 1025">
              <a:extLst>
                <a:ext uri="{FF2B5EF4-FFF2-40B4-BE49-F238E27FC236}">
                  <a16:creationId xmlns:a16="http://schemas.microsoft.com/office/drawing/2014/main" id="{5090EDB3-1B52-49B3-BBF7-056D70D102A2}"/>
                </a:ext>
              </a:extLst>
            </p:cNvPr>
            <p:cNvSpPr>
              <a:spLocks/>
            </p:cNvSpPr>
            <p:nvPr/>
          </p:nvSpPr>
          <p:spPr bwMode="auto">
            <a:xfrm>
              <a:off x="13526123" y="4299560"/>
              <a:ext cx="611131" cy="926798"/>
            </a:xfrm>
            <a:custGeom>
              <a:avLst/>
              <a:gdLst>
                <a:gd name="T0" fmla="*/ 14 w 242"/>
                <a:gd name="T1" fmla="*/ 367 h 367"/>
                <a:gd name="T2" fmla="*/ 0 w 242"/>
                <a:gd name="T3" fmla="*/ 358 h 367"/>
                <a:gd name="T4" fmla="*/ 229 w 242"/>
                <a:gd name="T5" fmla="*/ 0 h 367"/>
                <a:gd name="T6" fmla="*/ 242 w 242"/>
                <a:gd name="T7" fmla="*/ 9 h 367"/>
                <a:gd name="T8" fmla="*/ 14 w 242"/>
                <a:gd name="T9" fmla="*/ 367 h 367"/>
              </a:gdLst>
              <a:ahLst/>
              <a:cxnLst>
                <a:cxn ang="0">
                  <a:pos x="T0" y="T1"/>
                </a:cxn>
                <a:cxn ang="0">
                  <a:pos x="T2" y="T3"/>
                </a:cxn>
                <a:cxn ang="0">
                  <a:pos x="T4" y="T5"/>
                </a:cxn>
                <a:cxn ang="0">
                  <a:pos x="T6" y="T7"/>
                </a:cxn>
                <a:cxn ang="0">
                  <a:pos x="T8" y="T9"/>
                </a:cxn>
              </a:cxnLst>
              <a:rect l="0" t="0" r="r" b="b"/>
              <a:pathLst>
                <a:path w="242" h="367">
                  <a:moveTo>
                    <a:pt x="14" y="367"/>
                  </a:moveTo>
                  <a:lnTo>
                    <a:pt x="0" y="358"/>
                  </a:lnTo>
                  <a:lnTo>
                    <a:pt x="229" y="0"/>
                  </a:lnTo>
                  <a:lnTo>
                    <a:pt x="242" y="9"/>
                  </a:lnTo>
                  <a:lnTo>
                    <a:pt x="14"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39" name="Freeform 1026">
              <a:extLst>
                <a:ext uri="{FF2B5EF4-FFF2-40B4-BE49-F238E27FC236}">
                  <a16:creationId xmlns:a16="http://schemas.microsoft.com/office/drawing/2014/main" id="{8D8E6C50-C56D-457E-88B0-849451ADC061}"/>
                </a:ext>
              </a:extLst>
            </p:cNvPr>
            <p:cNvSpPr>
              <a:spLocks/>
            </p:cNvSpPr>
            <p:nvPr/>
          </p:nvSpPr>
          <p:spPr bwMode="auto">
            <a:xfrm>
              <a:off x="13182678" y="4370269"/>
              <a:ext cx="378800" cy="851039"/>
            </a:xfrm>
            <a:custGeom>
              <a:avLst/>
              <a:gdLst>
                <a:gd name="T0" fmla="*/ 136 w 150"/>
                <a:gd name="T1" fmla="*/ 337 h 337"/>
                <a:gd name="T2" fmla="*/ 0 w 150"/>
                <a:gd name="T3" fmla="*/ 6 h 337"/>
                <a:gd name="T4" fmla="*/ 14 w 150"/>
                <a:gd name="T5" fmla="*/ 0 h 337"/>
                <a:gd name="T6" fmla="*/ 150 w 150"/>
                <a:gd name="T7" fmla="*/ 331 h 337"/>
                <a:gd name="T8" fmla="*/ 136 w 150"/>
                <a:gd name="T9" fmla="*/ 337 h 337"/>
              </a:gdLst>
              <a:ahLst/>
              <a:cxnLst>
                <a:cxn ang="0">
                  <a:pos x="T0" y="T1"/>
                </a:cxn>
                <a:cxn ang="0">
                  <a:pos x="T2" y="T3"/>
                </a:cxn>
                <a:cxn ang="0">
                  <a:pos x="T4" y="T5"/>
                </a:cxn>
                <a:cxn ang="0">
                  <a:pos x="T6" y="T7"/>
                </a:cxn>
                <a:cxn ang="0">
                  <a:pos x="T8" y="T9"/>
                </a:cxn>
              </a:cxnLst>
              <a:rect l="0" t="0" r="r" b="b"/>
              <a:pathLst>
                <a:path w="150" h="337">
                  <a:moveTo>
                    <a:pt x="136" y="337"/>
                  </a:moveTo>
                  <a:lnTo>
                    <a:pt x="0" y="6"/>
                  </a:lnTo>
                  <a:lnTo>
                    <a:pt x="14" y="0"/>
                  </a:lnTo>
                  <a:lnTo>
                    <a:pt x="150" y="331"/>
                  </a:lnTo>
                  <a:lnTo>
                    <a:pt x="136"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2" name="Freeform 1027">
              <a:extLst>
                <a:ext uri="{FF2B5EF4-FFF2-40B4-BE49-F238E27FC236}">
                  <a16:creationId xmlns:a16="http://schemas.microsoft.com/office/drawing/2014/main" id="{628DEC3C-8A4C-43E3-AF19-0C06B30977A7}"/>
                </a:ext>
              </a:extLst>
            </p:cNvPr>
            <p:cNvSpPr>
              <a:spLocks/>
            </p:cNvSpPr>
            <p:nvPr/>
          </p:nvSpPr>
          <p:spPr bwMode="auto">
            <a:xfrm>
              <a:off x="13200356" y="4291983"/>
              <a:ext cx="921747" cy="106065"/>
            </a:xfrm>
            <a:custGeom>
              <a:avLst/>
              <a:gdLst>
                <a:gd name="T0" fmla="*/ 1 w 365"/>
                <a:gd name="T1" fmla="*/ 42 h 42"/>
                <a:gd name="T2" fmla="*/ 0 w 365"/>
                <a:gd name="T3" fmla="*/ 27 h 42"/>
                <a:gd name="T4" fmla="*/ 364 w 365"/>
                <a:gd name="T5" fmla="*/ 0 h 42"/>
                <a:gd name="T6" fmla="*/ 365 w 365"/>
                <a:gd name="T7" fmla="*/ 16 h 42"/>
                <a:gd name="T8" fmla="*/ 1 w 365"/>
                <a:gd name="T9" fmla="*/ 42 h 42"/>
              </a:gdLst>
              <a:ahLst/>
              <a:cxnLst>
                <a:cxn ang="0">
                  <a:pos x="T0" y="T1"/>
                </a:cxn>
                <a:cxn ang="0">
                  <a:pos x="T2" y="T3"/>
                </a:cxn>
                <a:cxn ang="0">
                  <a:pos x="T4" y="T5"/>
                </a:cxn>
                <a:cxn ang="0">
                  <a:pos x="T6" y="T7"/>
                </a:cxn>
                <a:cxn ang="0">
                  <a:pos x="T8" y="T9"/>
                </a:cxn>
              </a:cxnLst>
              <a:rect l="0" t="0" r="r" b="b"/>
              <a:pathLst>
                <a:path w="365" h="42">
                  <a:moveTo>
                    <a:pt x="1" y="42"/>
                  </a:moveTo>
                  <a:lnTo>
                    <a:pt x="0" y="27"/>
                  </a:lnTo>
                  <a:lnTo>
                    <a:pt x="364" y="0"/>
                  </a:lnTo>
                  <a:lnTo>
                    <a:pt x="365" y="16"/>
                  </a:lnTo>
                  <a:lnTo>
                    <a:pt x="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3" name="Freeform 1028">
              <a:extLst>
                <a:ext uri="{FF2B5EF4-FFF2-40B4-BE49-F238E27FC236}">
                  <a16:creationId xmlns:a16="http://schemas.microsoft.com/office/drawing/2014/main" id="{018ABE9B-DED8-4DBB-BB64-E28CC326EE09}"/>
                </a:ext>
              </a:extLst>
            </p:cNvPr>
            <p:cNvSpPr>
              <a:spLocks/>
            </p:cNvSpPr>
            <p:nvPr/>
          </p:nvSpPr>
          <p:spPr bwMode="auto">
            <a:xfrm>
              <a:off x="13137221" y="3524282"/>
              <a:ext cx="83336" cy="853563"/>
            </a:xfrm>
            <a:custGeom>
              <a:avLst/>
              <a:gdLst>
                <a:gd name="T0" fmla="*/ 17 w 33"/>
                <a:gd name="T1" fmla="*/ 338 h 338"/>
                <a:gd name="T2" fmla="*/ 0 w 33"/>
                <a:gd name="T3" fmla="*/ 1 h 338"/>
                <a:gd name="T4" fmla="*/ 16 w 33"/>
                <a:gd name="T5" fmla="*/ 0 h 338"/>
                <a:gd name="T6" fmla="*/ 33 w 33"/>
                <a:gd name="T7" fmla="*/ 338 h 338"/>
                <a:gd name="T8" fmla="*/ 17 w 33"/>
                <a:gd name="T9" fmla="*/ 338 h 338"/>
              </a:gdLst>
              <a:ahLst/>
              <a:cxnLst>
                <a:cxn ang="0">
                  <a:pos x="T0" y="T1"/>
                </a:cxn>
                <a:cxn ang="0">
                  <a:pos x="T2" y="T3"/>
                </a:cxn>
                <a:cxn ang="0">
                  <a:pos x="T4" y="T5"/>
                </a:cxn>
                <a:cxn ang="0">
                  <a:pos x="T6" y="T7"/>
                </a:cxn>
                <a:cxn ang="0">
                  <a:pos x="T8" y="T9"/>
                </a:cxn>
              </a:cxnLst>
              <a:rect l="0" t="0" r="r" b="b"/>
              <a:pathLst>
                <a:path w="33" h="338">
                  <a:moveTo>
                    <a:pt x="17" y="338"/>
                  </a:moveTo>
                  <a:lnTo>
                    <a:pt x="0" y="1"/>
                  </a:lnTo>
                  <a:lnTo>
                    <a:pt x="16" y="0"/>
                  </a:lnTo>
                  <a:lnTo>
                    <a:pt x="33" y="338"/>
                  </a:lnTo>
                  <a:lnTo>
                    <a:pt x="1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4" name="Freeform 1029">
              <a:extLst>
                <a:ext uri="{FF2B5EF4-FFF2-40B4-BE49-F238E27FC236}">
                  <a16:creationId xmlns:a16="http://schemas.microsoft.com/office/drawing/2014/main" id="{A9D81C87-0D27-4F4F-B757-8324537907E3}"/>
                </a:ext>
              </a:extLst>
            </p:cNvPr>
            <p:cNvSpPr>
              <a:spLocks/>
            </p:cNvSpPr>
            <p:nvPr/>
          </p:nvSpPr>
          <p:spPr bwMode="auto">
            <a:xfrm>
              <a:off x="13144799" y="3509129"/>
              <a:ext cx="989931" cy="818209"/>
            </a:xfrm>
            <a:custGeom>
              <a:avLst/>
              <a:gdLst>
                <a:gd name="T0" fmla="*/ 382 w 392"/>
                <a:gd name="T1" fmla="*/ 324 h 324"/>
                <a:gd name="T2" fmla="*/ 0 w 392"/>
                <a:gd name="T3" fmla="*/ 13 h 324"/>
                <a:gd name="T4" fmla="*/ 10 w 392"/>
                <a:gd name="T5" fmla="*/ 0 h 324"/>
                <a:gd name="T6" fmla="*/ 392 w 392"/>
                <a:gd name="T7" fmla="*/ 312 h 324"/>
                <a:gd name="T8" fmla="*/ 382 w 392"/>
                <a:gd name="T9" fmla="*/ 324 h 324"/>
              </a:gdLst>
              <a:ahLst/>
              <a:cxnLst>
                <a:cxn ang="0">
                  <a:pos x="T0" y="T1"/>
                </a:cxn>
                <a:cxn ang="0">
                  <a:pos x="T2" y="T3"/>
                </a:cxn>
                <a:cxn ang="0">
                  <a:pos x="T4" y="T5"/>
                </a:cxn>
                <a:cxn ang="0">
                  <a:pos x="T6" y="T7"/>
                </a:cxn>
                <a:cxn ang="0">
                  <a:pos x="T8" y="T9"/>
                </a:cxn>
              </a:cxnLst>
              <a:rect l="0" t="0" r="r" b="b"/>
              <a:pathLst>
                <a:path w="392" h="324">
                  <a:moveTo>
                    <a:pt x="382" y="324"/>
                  </a:moveTo>
                  <a:lnTo>
                    <a:pt x="0" y="13"/>
                  </a:lnTo>
                  <a:lnTo>
                    <a:pt x="10" y="0"/>
                  </a:lnTo>
                  <a:lnTo>
                    <a:pt x="392" y="312"/>
                  </a:lnTo>
                  <a:lnTo>
                    <a:pt x="382" y="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5" name="Rectangle 1030">
              <a:extLst>
                <a:ext uri="{FF2B5EF4-FFF2-40B4-BE49-F238E27FC236}">
                  <a16:creationId xmlns:a16="http://schemas.microsoft.com/office/drawing/2014/main" id="{0F7A2150-267A-48AB-A78B-ACC46032061C}"/>
                </a:ext>
              </a:extLst>
            </p:cNvPr>
            <p:cNvSpPr>
              <a:spLocks noChangeArrowheads="1"/>
            </p:cNvSpPr>
            <p:nvPr/>
          </p:nvSpPr>
          <p:spPr bwMode="auto">
            <a:xfrm>
              <a:off x="12137190" y="3506605"/>
              <a:ext cx="1020235" cy="37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6" name="Freeform 1031">
              <a:extLst>
                <a:ext uri="{FF2B5EF4-FFF2-40B4-BE49-F238E27FC236}">
                  <a16:creationId xmlns:a16="http://schemas.microsoft.com/office/drawing/2014/main" id="{321AFA23-2C1B-4979-AD63-5BD94B2AA6BC}"/>
                </a:ext>
              </a:extLst>
            </p:cNvPr>
            <p:cNvSpPr>
              <a:spLocks/>
            </p:cNvSpPr>
            <p:nvPr/>
          </p:nvSpPr>
          <p:spPr bwMode="auto">
            <a:xfrm>
              <a:off x="12127087" y="3509129"/>
              <a:ext cx="1040438" cy="593455"/>
            </a:xfrm>
            <a:custGeom>
              <a:avLst/>
              <a:gdLst>
                <a:gd name="T0" fmla="*/ 8 w 412"/>
                <a:gd name="T1" fmla="*/ 235 h 235"/>
                <a:gd name="T2" fmla="*/ 0 w 412"/>
                <a:gd name="T3" fmla="*/ 221 h 235"/>
                <a:gd name="T4" fmla="*/ 404 w 412"/>
                <a:gd name="T5" fmla="*/ 0 h 235"/>
                <a:gd name="T6" fmla="*/ 412 w 412"/>
                <a:gd name="T7" fmla="*/ 14 h 235"/>
                <a:gd name="T8" fmla="*/ 8 w 412"/>
                <a:gd name="T9" fmla="*/ 235 h 235"/>
              </a:gdLst>
              <a:ahLst/>
              <a:cxnLst>
                <a:cxn ang="0">
                  <a:pos x="T0" y="T1"/>
                </a:cxn>
                <a:cxn ang="0">
                  <a:pos x="T2" y="T3"/>
                </a:cxn>
                <a:cxn ang="0">
                  <a:pos x="T4" y="T5"/>
                </a:cxn>
                <a:cxn ang="0">
                  <a:pos x="T6" y="T7"/>
                </a:cxn>
                <a:cxn ang="0">
                  <a:pos x="T8" y="T9"/>
                </a:cxn>
              </a:cxnLst>
              <a:rect l="0" t="0" r="r" b="b"/>
              <a:pathLst>
                <a:path w="412" h="235">
                  <a:moveTo>
                    <a:pt x="8" y="235"/>
                  </a:moveTo>
                  <a:lnTo>
                    <a:pt x="0" y="221"/>
                  </a:lnTo>
                  <a:lnTo>
                    <a:pt x="404" y="0"/>
                  </a:lnTo>
                  <a:lnTo>
                    <a:pt x="412" y="14"/>
                  </a:lnTo>
                  <a:lnTo>
                    <a:pt x="8"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7" name="Freeform 1032">
              <a:extLst>
                <a:ext uri="{FF2B5EF4-FFF2-40B4-BE49-F238E27FC236}">
                  <a16:creationId xmlns:a16="http://schemas.microsoft.com/office/drawing/2014/main" id="{81B55C79-0148-49C3-8CC4-8DA55587F0B9}"/>
                </a:ext>
              </a:extLst>
            </p:cNvPr>
            <p:cNvSpPr>
              <a:spLocks/>
            </p:cNvSpPr>
            <p:nvPr/>
          </p:nvSpPr>
          <p:spPr bwMode="auto">
            <a:xfrm>
              <a:off x="11268474" y="4064703"/>
              <a:ext cx="873766" cy="262635"/>
            </a:xfrm>
            <a:custGeom>
              <a:avLst/>
              <a:gdLst>
                <a:gd name="T0" fmla="*/ 4 w 346"/>
                <a:gd name="T1" fmla="*/ 104 h 104"/>
                <a:gd name="T2" fmla="*/ 0 w 346"/>
                <a:gd name="T3" fmla="*/ 89 h 104"/>
                <a:gd name="T4" fmla="*/ 342 w 346"/>
                <a:gd name="T5" fmla="*/ 0 h 104"/>
                <a:gd name="T6" fmla="*/ 346 w 346"/>
                <a:gd name="T7" fmla="*/ 16 h 104"/>
                <a:gd name="T8" fmla="*/ 4 w 346"/>
                <a:gd name="T9" fmla="*/ 104 h 104"/>
              </a:gdLst>
              <a:ahLst/>
              <a:cxnLst>
                <a:cxn ang="0">
                  <a:pos x="T0" y="T1"/>
                </a:cxn>
                <a:cxn ang="0">
                  <a:pos x="T2" y="T3"/>
                </a:cxn>
                <a:cxn ang="0">
                  <a:pos x="T4" y="T5"/>
                </a:cxn>
                <a:cxn ang="0">
                  <a:pos x="T6" y="T7"/>
                </a:cxn>
                <a:cxn ang="0">
                  <a:pos x="T8" y="T9"/>
                </a:cxn>
              </a:cxnLst>
              <a:rect l="0" t="0" r="r" b="b"/>
              <a:pathLst>
                <a:path w="346" h="104">
                  <a:moveTo>
                    <a:pt x="4" y="104"/>
                  </a:moveTo>
                  <a:lnTo>
                    <a:pt x="0" y="89"/>
                  </a:lnTo>
                  <a:lnTo>
                    <a:pt x="342" y="0"/>
                  </a:lnTo>
                  <a:lnTo>
                    <a:pt x="346" y="16"/>
                  </a:lnTo>
                  <a:lnTo>
                    <a:pt x="4"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8" name="Freeform 1033">
              <a:extLst>
                <a:ext uri="{FF2B5EF4-FFF2-40B4-BE49-F238E27FC236}">
                  <a16:creationId xmlns:a16="http://schemas.microsoft.com/office/drawing/2014/main" id="{99F1E004-D627-46BF-9F52-AC47DCB70EDF}"/>
                </a:ext>
              </a:extLst>
            </p:cNvPr>
            <p:cNvSpPr>
              <a:spLocks/>
            </p:cNvSpPr>
            <p:nvPr/>
          </p:nvSpPr>
          <p:spPr bwMode="auto">
            <a:xfrm>
              <a:off x="10528553" y="3506605"/>
              <a:ext cx="1611163" cy="318192"/>
            </a:xfrm>
            <a:custGeom>
              <a:avLst/>
              <a:gdLst>
                <a:gd name="T0" fmla="*/ 3 w 638"/>
                <a:gd name="T1" fmla="*/ 126 h 126"/>
                <a:gd name="T2" fmla="*/ 0 w 638"/>
                <a:gd name="T3" fmla="*/ 111 h 126"/>
                <a:gd name="T4" fmla="*/ 635 w 638"/>
                <a:gd name="T5" fmla="*/ 0 h 126"/>
                <a:gd name="T6" fmla="*/ 638 w 638"/>
                <a:gd name="T7" fmla="*/ 15 h 126"/>
                <a:gd name="T8" fmla="*/ 3 w 638"/>
                <a:gd name="T9" fmla="*/ 126 h 126"/>
              </a:gdLst>
              <a:ahLst/>
              <a:cxnLst>
                <a:cxn ang="0">
                  <a:pos x="T0" y="T1"/>
                </a:cxn>
                <a:cxn ang="0">
                  <a:pos x="T2" y="T3"/>
                </a:cxn>
                <a:cxn ang="0">
                  <a:pos x="T4" y="T5"/>
                </a:cxn>
                <a:cxn ang="0">
                  <a:pos x="T6" y="T7"/>
                </a:cxn>
                <a:cxn ang="0">
                  <a:pos x="T8" y="T9"/>
                </a:cxn>
              </a:cxnLst>
              <a:rect l="0" t="0" r="r" b="b"/>
              <a:pathLst>
                <a:path w="638" h="126">
                  <a:moveTo>
                    <a:pt x="3" y="126"/>
                  </a:moveTo>
                  <a:lnTo>
                    <a:pt x="0" y="111"/>
                  </a:lnTo>
                  <a:lnTo>
                    <a:pt x="635" y="0"/>
                  </a:lnTo>
                  <a:lnTo>
                    <a:pt x="638" y="15"/>
                  </a:lnTo>
                  <a:lnTo>
                    <a:pt x="3"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49" name="Rectangle 1034">
              <a:extLst>
                <a:ext uri="{FF2B5EF4-FFF2-40B4-BE49-F238E27FC236}">
                  <a16:creationId xmlns:a16="http://schemas.microsoft.com/office/drawing/2014/main" id="{522687C7-62EC-4997-A307-FC4C58FFA3F5}"/>
                </a:ext>
              </a:extLst>
            </p:cNvPr>
            <p:cNvSpPr>
              <a:spLocks noChangeArrowheads="1"/>
            </p:cNvSpPr>
            <p:nvPr/>
          </p:nvSpPr>
          <p:spPr bwMode="auto">
            <a:xfrm>
              <a:off x="12116986" y="3526807"/>
              <a:ext cx="40405" cy="55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50" name="Freeform 1035">
              <a:extLst>
                <a:ext uri="{FF2B5EF4-FFF2-40B4-BE49-F238E27FC236}">
                  <a16:creationId xmlns:a16="http://schemas.microsoft.com/office/drawing/2014/main" id="{FDE1E8EB-8B47-4FDB-80D7-74F47BF2688B}"/>
                </a:ext>
              </a:extLst>
            </p:cNvPr>
            <p:cNvSpPr>
              <a:spLocks/>
            </p:cNvSpPr>
            <p:nvPr/>
          </p:nvSpPr>
          <p:spPr bwMode="auto">
            <a:xfrm>
              <a:off x="10520976" y="3789442"/>
              <a:ext cx="765177" cy="535371"/>
            </a:xfrm>
            <a:custGeom>
              <a:avLst/>
              <a:gdLst>
                <a:gd name="T0" fmla="*/ 294 w 303"/>
                <a:gd name="T1" fmla="*/ 212 h 212"/>
                <a:gd name="T2" fmla="*/ 0 w 303"/>
                <a:gd name="T3" fmla="*/ 13 h 212"/>
                <a:gd name="T4" fmla="*/ 9 w 303"/>
                <a:gd name="T5" fmla="*/ 0 h 212"/>
                <a:gd name="T6" fmla="*/ 303 w 303"/>
                <a:gd name="T7" fmla="*/ 199 h 212"/>
                <a:gd name="T8" fmla="*/ 294 w 303"/>
                <a:gd name="T9" fmla="*/ 212 h 212"/>
              </a:gdLst>
              <a:ahLst/>
              <a:cxnLst>
                <a:cxn ang="0">
                  <a:pos x="T0" y="T1"/>
                </a:cxn>
                <a:cxn ang="0">
                  <a:pos x="T2" y="T3"/>
                </a:cxn>
                <a:cxn ang="0">
                  <a:pos x="T4" y="T5"/>
                </a:cxn>
                <a:cxn ang="0">
                  <a:pos x="T6" y="T7"/>
                </a:cxn>
                <a:cxn ang="0">
                  <a:pos x="T8" y="T9"/>
                </a:cxn>
              </a:cxnLst>
              <a:rect l="0" t="0" r="r" b="b"/>
              <a:pathLst>
                <a:path w="303" h="212">
                  <a:moveTo>
                    <a:pt x="294" y="212"/>
                  </a:moveTo>
                  <a:lnTo>
                    <a:pt x="0" y="13"/>
                  </a:lnTo>
                  <a:lnTo>
                    <a:pt x="9" y="0"/>
                  </a:lnTo>
                  <a:lnTo>
                    <a:pt x="303" y="199"/>
                  </a:lnTo>
                  <a:lnTo>
                    <a:pt x="294"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51" name="Freeform 1036">
              <a:extLst>
                <a:ext uri="{FF2B5EF4-FFF2-40B4-BE49-F238E27FC236}">
                  <a16:creationId xmlns:a16="http://schemas.microsoft.com/office/drawing/2014/main" id="{0B7CA4E4-D17E-4FE3-B506-8DD40912A448}"/>
                </a:ext>
              </a:extLst>
            </p:cNvPr>
            <p:cNvSpPr>
              <a:spLocks/>
            </p:cNvSpPr>
            <p:nvPr/>
          </p:nvSpPr>
          <p:spPr bwMode="auto">
            <a:xfrm>
              <a:off x="10273493" y="4291983"/>
              <a:ext cx="1010134" cy="560624"/>
            </a:xfrm>
            <a:custGeom>
              <a:avLst/>
              <a:gdLst>
                <a:gd name="T0" fmla="*/ 7 w 400"/>
                <a:gd name="T1" fmla="*/ 222 h 222"/>
                <a:gd name="T2" fmla="*/ 0 w 400"/>
                <a:gd name="T3" fmla="*/ 208 h 222"/>
                <a:gd name="T4" fmla="*/ 393 w 400"/>
                <a:gd name="T5" fmla="*/ 0 h 222"/>
                <a:gd name="T6" fmla="*/ 400 w 400"/>
                <a:gd name="T7" fmla="*/ 14 h 222"/>
                <a:gd name="T8" fmla="*/ 7 w 400"/>
                <a:gd name="T9" fmla="*/ 222 h 222"/>
              </a:gdLst>
              <a:ahLst/>
              <a:cxnLst>
                <a:cxn ang="0">
                  <a:pos x="T0" y="T1"/>
                </a:cxn>
                <a:cxn ang="0">
                  <a:pos x="T2" y="T3"/>
                </a:cxn>
                <a:cxn ang="0">
                  <a:pos x="T4" y="T5"/>
                </a:cxn>
                <a:cxn ang="0">
                  <a:pos x="T6" y="T7"/>
                </a:cxn>
                <a:cxn ang="0">
                  <a:pos x="T8" y="T9"/>
                </a:cxn>
              </a:cxnLst>
              <a:rect l="0" t="0" r="r" b="b"/>
              <a:pathLst>
                <a:path w="400" h="222">
                  <a:moveTo>
                    <a:pt x="7" y="222"/>
                  </a:moveTo>
                  <a:lnTo>
                    <a:pt x="0" y="208"/>
                  </a:lnTo>
                  <a:lnTo>
                    <a:pt x="393" y="0"/>
                  </a:lnTo>
                  <a:lnTo>
                    <a:pt x="400" y="14"/>
                  </a:lnTo>
                  <a:lnTo>
                    <a:pt x="7"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0" name="Freeform 1037">
              <a:extLst>
                <a:ext uri="{FF2B5EF4-FFF2-40B4-BE49-F238E27FC236}">
                  <a16:creationId xmlns:a16="http://schemas.microsoft.com/office/drawing/2014/main" id="{71BC053F-FFED-48E3-8EAC-58D20381F4D1}"/>
                </a:ext>
              </a:extLst>
            </p:cNvPr>
            <p:cNvSpPr>
              <a:spLocks/>
            </p:cNvSpPr>
            <p:nvPr/>
          </p:nvSpPr>
          <p:spPr bwMode="auto">
            <a:xfrm>
              <a:off x="10263392" y="3799542"/>
              <a:ext cx="287888" cy="1040439"/>
            </a:xfrm>
            <a:custGeom>
              <a:avLst/>
              <a:gdLst>
                <a:gd name="T0" fmla="*/ 15 w 114"/>
                <a:gd name="T1" fmla="*/ 412 h 412"/>
                <a:gd name="T2" fmla="*/ 0 w 114"/>
                <a:gd name="T3" fmla="*/ 408 h 412"/>
                <a:gd name="T4" fmla="*/ 99 w 114"/>
                <a:gd name="T5" fmla="*/ 0 h 412"/>
                <a:gd name="T6" fmla="*/ 114 w 114"/>
                <a:gd name="T7" fmla="*/ 4 h 412"/>
                <a:gd name="T8" fmla="*/ 15 w 114"/>
                <a:gd name="T9" fmla="*/ 412 h 412"/>
              </a:gdLst>
              <a:ahLst/>
              <a:cxnLst>
                <a:cxn ang="0">
                  <a:pos x="T0" y="T1"/>
                </a:cxn>
                <a:cxn ang="0">
                  <a:pos x="T2" y="T3"/>
                </a:cxn>
                <a:cxn ang="0">
                  <a:pos x="T4" y="T5"/>
                </a:cxn>
                <a:cxn ang="0">
                  <a:pos x="T6" y="T7"/>
                </a:cxn>
                <a:cxn ang="0">
                  <a:pos x="T8" y="T9"/>
                </a:cxn>
              </a:cxnLst>
              <a:rect l="0" t="0" r="r" b="b"/>
              <a:pathLst>
                <a:path w="114" h="412">
                  <a:moveTo>
                    <a:pt x="15" y="412"/>
                  </a:moveTo>
                  <a:lnTo>
                    <a:pt x="0" y="408"/>
                  </a:lnTo>
                  <a:lnTo>
                    <a:pt x="99" y="0"/>
                  </a:lnTo>
                  <a:lnTo>
                    <a:pt x="114" y="4"/>
                  </a:lnTo>
                  <a:lnTo>
                    <a:pt x="1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1" name="Freeform 1038">
              <a:extLst>
                <a:ext uri="{FF2B5EF4-FFF2-40B4-BE49-F238E27FC236}">
                  <a16:creationId xmlns:a16="http://schemas.microsoft.com/office/drawing/2014/main" id="{5F118BF7-9702-4D64-A03B-7C0C167AFA65}"/>
                </a:ext>
              </a:extLst>
            </p:cNvPr>
            <p:cNvSpPr>
              <a:spLocks/>
            </p:cNvSpPr>
            <p:nvPr/>
          </p:nvSpPr>
          <p:spPr bwMode="auto">
            <a:xfrm>
              <a:off x="12132139" y="4067229"/>
              <a:ext cx="1073267" cy="330820"/>
            </a:xfrm>
            <a:custGeom>
              <a:avLst/>
              <a:gdLst>
                <a:gd name="T0" fmla="*/ 421 w 425"/>
                <a:gd name="T1" fmla="*/ 131 h 131"/>
                <a:gd name="T2" fmla="*/ 0 w 425"/>
                <a:gd name="T3" fmla="*/ 15 h 131"/>
                <a:gd name="T4" fmla="*/ 4 w 425"/>
                <a:gd name="T5" fmla="*/ 0 h 131"/>
                <a:gd name="T6" fmla="*/ 425 w 425"/>
                <a:gd name="T7" fmla="*/ 116 h 131"/>
                <a:gd name="T8" fmla="*/ 421 w 425"/>
                <a:gd name="T9" fmla="*/ 131 h 131"/>
              </a:gdLst>
              <a:ahLst/>
              <a:cxnLst>
                <a:cxn ang="0">
                  <a:pos x="T0" y="T1"/>
                </a:cxn>
                <a:cxn ang="0">
                  <a:pos x="T2" y="T3"/>
                </a:cxn>
                <a:cxn ang="0">
                  <a:pos x="T4" y="T5"/>
                </a:cxn>
                <a:cxn ang="0">
                  <a:pos x="T6" y="T7"/>
                </a:cxn>
                <a:cxn ang="0">
                  <a:pos x="T8" y="T9"/>
                </a:cxn>
              </a:cxnLst>
              <a:rect l="0" t="0" r="r" b="b"/>
              <a:pathLst>
                <a:path w="425" h="131">
                  <a:moveTo>
                    <a:pt x="421" y="131"/>
                  </a:moveTo>
                  <a:lnTo>
                    <a:pt x="0" y="15"/>
                  </a:lnTo>
                  <a:lnTo>
                    <a:pt x="4" y="0"/>
                  </a:lnTo>
                  <a:lnTo>
                    <a:pt x="425" y="116"/>
                  </a:lnTo>
                  <a:lnTo>
                    <a:pt x="421"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2" name="Freeform 1039">
              <a:extLst>
                <a:ext uri="{FF2B5EF4-FFF2-40B4-BE49-F238E27FC236}">
                  <a16:creationId xmlns:a16="http://schemas.microsoft.com/office/drawing/2014/main" id="{EEA51057-315E-4F41-8BEB-AAAA25F09113}"/>
                </a:ext>
              </a:extLst>
            </p:cNvPr>
            <p:cNvSpPr>
              <a:spLocks/>
            </p:cNvSpPr>
            <p:nvPr/>
          </p:nvSpPr>
          <p:spPr bwMode="auto">
            <a:xfrm>
              <a:off x="12771049" y="5229506"/>
              <a:ext cx="777804" cy="185130"/>
            </a:xfrm>
            <a:custGeom>
              <a:avLst/>
              <a:gdLst>
                <a:gd name="T0" fmla="*/ 4 w 406"/>
                <a:gd name="T1" fmla="*/ 105 h 105"/>
                <a:gd name="T2" fmla="*/ 0 w 406"/>
                <a:gd name="T3" fmla="*/ 90 h 105"/>
                <a:gd name="T4" fmla="*/ 402 w 406"/>
                <a:gd name="T5" fmla="*/ 0 h 105"/>
                <a:gd name="T6" fmla="*/ 406 w 406"/>
                <a:gd name="T7" fmla="*/ 15 h 105"/>
                <a:gd name="T8" fmla="*/ 4 w 406"/>
                <a:gd name="T9" fmla="*/ 105 h 105"/>
              </a:gdLst>
              <a:ahLst/>
              <a:cxnLst>
                <a:cxn ang="0">
                  <a:pos x="T0" y="T1"/>
                </a:cxn>
                <a:cxn ang="0">
                  <a:pos x="T2" y="T3"/>
                </a:cxn>
                <a:cxn ang="0">
                  <a:pos x="T4" y="T5"/>
                </a:cxn>
                <a:cxn ang="0">
                  <a:pos x="T6" y="T7"/>
                </a:cxn>
                <a:cxn ang="0">
                  <a:pos x="T8" y="T9"/>
                </a:cxn>
              </a:cxnLst>
              <a:rect l="0" t="0" r="r" b="b"/>
              <a:pathLst>
                <a:path w="406" h="105">
                  <a:moveTo>
                    <a:pt x="4" y="105"/>
                  </a:moveTo>
                  <a:lnTo>
                    <a:pt x="0" y="90"/>
                  </a:lnTo>
                  <a:lnTo>
                    <a:pt x="402" y="0"/>
                  </a:lnTo>
                  <a:lnTo>
                    <a:pt x="406" y="15"/>
                  </a:lnTo>
                  <a:lnTo>
                    <a:pt x="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3" name="Freeform 1040">
              <a:extLst>
                <a:ext uri="{FF2B5EF4-FFF2-40B4-BE49-F238E27FC236}">
                  <a16:creationId xmlns:a16="http://schemas.microsoft.com/office/drawing/2014/main" id="{C4C93511-36FB-4323-9D46-1B29FDA8735E}"/>
                </a:ext>
              </a:extLst>
            </p:cNvPr>
            <p:cNvSpPr>
              <a:spLocks/>
            </p:cNvSpPr>
            <p:nvPr/>
          </p:nvSpPr>
          <p:spPr bwMode="auto">
            <a:xfrm>
              <a:off x="12493263" y="4362692"/>
              <a:ext cx="719720" cy="601031"/>
            </a:xfrm>
            <a:custGeom>
              <a:avLst/>
              <a:gdLst>
                <a:gd name="T0" fmla="*/ 10 w 285"/>
                <a:gd name="T1" fmla="*/ 238 h 238"/>
                <a:gd name="T2" fmla="*/ 0 w 285"/>
                <a:gd name="T3" fmla="*/ 226 h 238"/>
                <a:gd name="T4" fmla="*/ 275 w 285"/>
                <a:gd name="T5" fmla="*/ 0 h 238"/>
                <a:gd name="T6" fmla="*/ 285 w 285"/>
                <a:gd name="T7" fmla="*/ 12 h 238"/>
                <a:gd name="T8" fmla="*/ 10 w 285"/>
                <a:gd name="T9" fmla="*/ 238 h 238"/>
              </a:gdLst>
              <a:ahLst/>
              <a:cxnLst>
                <a:cxn ang="0">
                  <a:pos x="T0" y="T1"/>
                </a:cxn>
                <a:cxn ang="0">
                  <a:pos x="T2" y="T3"/>
                </a:cxn>
                <a:cxn ang="0">
                  <a:pos x="T4" y="T5"/>
                </a:cxn>
                <a:cxn ang="0">
                  <a:pos x="T6" y="T7"/>
                </a:cxn>
                <a:cxn ang="0">
                  <a:pos x="T8" y="T9"/>
                </a:cxn>
              </a:cxnLst>
              <a:rect l="0" t="0" r="r" b="b"/>
              <a:pathLst>
                <a:path w="285" h="238">
                  <a:moveTo>
                    <a:pt x="10" y="238"/>
                  </a:moveTo>
                  <a:lnTo>
                    <a:pt x="0" y="226"/>
                  </a:lnTo>
                  <a:lnTo>
                    <a:pt x="275" y="0"/>
                  </a:lnTo>
                  <a:lnTo>
                    <a:pt x="285" y="12"/>
                  </a:lnTo>
                  <a:lnTo>
                    <a:pt x="10"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4" name="Rectangle 1041">
              <a:extLst>
                <a:ext uri="{FF2B5EF4-FFF2-40B4-BE49-F238E27FC236}">
                  <a16:creationId xmlns:a16="http://schemas.microsoft.com/office/drawing/2014/main" id="{72F1EB54-D5B7-4808-8B5D-36AF5AA8467B}"/>
                </a:ext>
              </a:extLst>
            </p:cNvPr>
            <p:cNvSpPr>
              <a:spLocks noChangeArrowheads="1"/>
            </p:cNvSpPr>
            <p:nvPr/>
          </p:nvSpPr>
          <p:spPr bwMode="auto">
            <a:xfrm>
              <a:off x="12116986" y="4084906"/>
              <a:ext cx="45719" cy="7504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5" name="Freeform 1042">
              <a:extLst>
                <a:ext uri="{FF2B5EF4-FFF2-40B4-BE49-F238E27FC236}">
                  <a16:creationId xmlns:a16="http://schemas.microsoft.com/office/drawing/2014/main" id="{196FE87F-B0D9-4ED8-84C4-E9CCBF59B6FC}"/>
                </a:ext>
              </a:extLst>
            </p:cNvPr>
            <p:cNvSpPr>
              <a:spLocks/>
            </p:cNvSpPr>
            <p:nvPr/>
          </p:nvSpPr>
          <p:spPr bwMode="auto">
            <a:xfrm>
              <a:off x="11258372" y="4297035"/>
              <a:ext cx="484865" cy="628382"/>
            </a:xfrm>
            <a:custGeom>
              <a:avLst/>
              <a:gdLst>
                <a:gd name="T0" fmla="*/ 171 w 184"/>
                <a:gd name="T1" fmla="*/ 252 h 252"/>
                <a:gd name="T2" fmla="*/ 0 w 184"/>
                <a:gd name="T3" fmla="*/ 9 h 252"/>
                <a:gd name="T4" fmla="*/ 12 w 184"/>
                <a:gd name="T5" fmla="*/ 0 h 252"/>
                <a:gd name="T6" fmla="*/ 184 w 184"/>
                <a:gd name="T7" fmla="*/ 243 h 252"/>
                <a:gd name="T8" fmla="*/ 171 w 184"/>
                <a:gd name="T9" fmla="*/ 252 h 252"/>
              </a:gdLst>
              <a:ahLst/>
              <a:cxnLst>
                <a:cxn ang="0">
                  <a:pos x="T0" y="T1"/>
                </a:cxn>
                <a:cxn ang="0">
                  <a:pos x="T2" y="T3"/>
                </a:cxn>
                <a:cxn ang="0">
                  <a:pos x="T4" y="T5"/>
                </a:cxn>
                <a:cxn ang="0">
                  <a:pos x="T6" y="T7"/>
                </a:cxn>
                <a:cxn ang="0">
                  <a:pos x="T8" y="T9"/>
                </a:cxn>
              </a:cxnLst>
              <a:rect l="0" t="0" r="r" b="b"/>
              <a:pathLst>
                <a:path w="184" h="252">
                  <a:moveTo>
                    <a:pt x="171" y="252"/>
                  </a:moveTo>
                  <a:lnTo>
                    <a:pt x="0" y="9"/>
                  </a:lnTo>
                  <a:lnTo>
                    <a:pt x="12" y="0"/>
                  </a:lnTo>
                  <a:lnTo>
                    <a:pt x="184" y="243"/>
                  </a:lnTo>
                  <a:lnTo>
                    <a:pt x="171"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66" name="Freeform 1043">
              <a:extLst>
                <a:ext uri="{FF2B5EF4-FFF2-40B4-BE49-F238E27FC236}">
                  <a16:creationId xmlns:a16="http://schemas.microsoft.com/office/drawing/2014/main" id="{AD833A63-660D-49C6-A204-792487C537CE}"/>
                </a:ext>
              </a:extLst>
            </p:cNvPr>
            <p:cNvSpPr>
              <a:spLocks/>
            </p:cNvSpPr>
            <p:nvPr/>
          </p:nvSpPr>
          <p:spPr bwMode="auto">
            <a:xfrm>
              <a:off x="10278543" y="4814728"/>
              <a:ext cx="1310650" cy="333301"/>
            </a:xfrm>
            <a:custGeom>
              <a:avLst/>
              <a:gdLst>
                <a:gd name="T0" fmla="*/ 550 w 553"/>
                <a:gd name="T1" fmla="*/ 128 h 128"/>
                <a:gd name="T2" fmla="*/ 0 w 553"/>
                <a:gd name="T3" fmla="*/ 16 h 128"/>
                <a:gd name="T4" fmla="*/ 3 w 553"/>
                <a:gd name="T5" fmla="*/ 0 h 128"/>
                <a:gd name="T6" fmla="*/ 553 w 553"/>
                <a:gd name="T7" fmla="*/ 113 h 128"/>
                <a:gd name="T8" fmla="*/ 550 w 553"/>
                <a:gd name="T9" fmla="*/ 128 h 128"/>
              </a:gdLst>
              <a:ahLst/>
              <a:cxnLst>
                <a:cxn ang="0">
                  <a:pos x="T0" y="T1"/>
                </a:cxn>
                <a:cxn ang="0">
                  <a:pos x="T2" y="T3"/>
                </a:cxn>
                <a:cxn ang="0">
                  <a:pos x="T4" y="T5"/>
                </a:cxn>
                <a:cxn ang="0">
                  <a:pos x="T6" y="T7"/>
                </a:cxn>
                <a:cxn ang="0">
                  <a:pos x="T8" y="T9"/>
                </a:cxn>
              </a:cxnLst>
              <a:rect l="0" t="0" r="r" b="b"/>
              <a:pathLst>
                <a:path w="553" h="128">
                  <a:moveTo>
                    <a:pt x="550" y="128"/>
                  </a:moveTo>
                  <a:lnTo>
                    <a:pt x="0" y="16"/>
                  </a:lnTo>
                  <a:lnTo>
                    <a:pt x="3" y="0"/>
                  </a:lnTo>
                  <a:lnTo>
                    <a:pt x="553" y="113"/>
                  </a:lnTo>
                  <a:lnTo>
                    <a:pt x="55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grpSp>
      <p:sp>
        <p:nvSpPr>
          <p:cNvPr id="67" name="Freeform 1053">
            <a:extLst>
              <a:ext uri="{FF2B5EF4-FFF2-40B4-BE49-F238E27FC236}">
                <a16:creationId xmlns:a16="http://schemas.microsoft.com/office/drawing/2014/main" id="{DB90660F-7188-45C5-B00A-5D74AAE8394A}"/>
              </a:ext>
            </a:extLst>
          </p:cNvPr>
          <p:cNvSpPr>
            <a:spLocks/>
          </p:cNvSpPr>
          <p:nvPr/>
        </p:nvSpPr>
        <p:spPr bwMode="auto">
          <a:xfrm>
            <a:off x="19270663" y="6442075"/>
            <a:ext cx="2182812" cy="2679700"/>
          </a:xfrm>
          <a:custGeom>
            <a:avLst/>
            <a:gdLst>
              <a:gd name="T0" fmla="*/ 265 w 521"/>
              <a:gd name="T1" fmla="*/ 0 h 638"/>
              <a:gd name="T2" fmla="*/ 54 w 521"/>
              <a:gd name="T3" fmla="*/ 117 h 638"/>
              <a:gd name="T4" fmla="*/ 41 w 521"/>
              <a:gd name="T5" fmla="*/ 251 h 638"/>
              <a:gd name="T6" fmla="*/ 0 w 521"/>
              <a:gd name="T7" fmla="*/ 391 h 638"/>
              <a:gd name="T8" fmla="*/ 48 w 521"/>
              <a:gd name="T9" fmla="*/ 413 h 638"/>
              <a:gd name="T10" fmla="*/ 34 w 521"/>
              <a:gd name="T11" fmla="*/ 444 h 638"/>
              <a:gd name="T12" fmla="*/ 52 w 521"/>
              <a:gd name="T13" fmla="*/ 459 h 638"/>
              <a:gd name="T14" fmla="*/ 37 w 521"/>
              <a:gd name="T15" fmla="*/ 470 h 638"/>
              <a:gd name="T16" fmla="*/ 49 w 521"/>
              <a:gd name="T17" fmla="*/ 507 h 638"/>
              <a:gd name="T18" fmla="*/ 49 w 521"/>
              <a:gd name="T19" fmla="*/ 506 h 638"/>
              <a:gd name="T20" fmla="*/ 74 w 521"/>
              <a:gd name="T21" fmla="*/ 556 h 638"/>
              <a:gd name="T22" fmla="*/ 180 w 521"/>
              <a:gd name="T23" fmla="*/ 544 h 638"/>
              <a:gd name="T24" fmla="*/ 180 w 521"/>
              <a:gd name="T25" fmla="*/ 638 h 638"/>
              <a:gd name="T26" fmla="*/ 423 w 521"/>
              <a:gd name="T27" fmla="*/ 638 h 638"/>
              <a:gd name="T28" fmla="*/ 416 w 521"/>
              <a:gd name="T29" fmla="*/ 504 h 638"/>
              <a:gd name="T30" fmla="*/ 521 w 521"/>
              <a:gd name="T31" fmla="*/ 265 h 638"/>
              <a:gd name="T32" fmla="*/ 265 w 521"/>
              <a:gd name="T33"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1" h="638">
                <a:moveTo>
                  <a:pt x="265" y="0"/>
                </a:moveTo>
                <a:cubicBezTo>
                  <a:pt x="158" y="0"/>
                  <a:pt x="92" y="39"/>
                  <a:pt x="54" y="117"/>
                </a:cubicBezTo>
                <a:cubicBezTo>
                  <a:pt x="38" y="149"/>
                  <a:pt x="27" y="237"/>
                  <a:pt x="41" y="251"/>
                </a:cubicBezTo>
                <a:cubicBezTo>
                  <a:pt x="71" y="281"/>
                  <a:pt x="0" y="345"/>
                  <a:pt x="0" y="391"/>
                </a:cubicBezTo>
                <a:cubicBezTo>
                  <a:pt x="0" y="417"/>
                  <a:pt x="37" y="403"/>
                  <a:pt x="48" y="413"/>
                </a:cubicBezTo>
                <a:cubicBezTo>
                  <a:pt x="57" y="423"/>
                  <a:pt x="34" y="438"/>
                  <a:pt x="34" y="444"/>
                </a:cubicBezTo>
                <a:cubicBezTo>
                  <a:pt x="34" y="456"/>
                  <a:pt x="45" y="459"/>
                  <a:pt x="52" y="459"/>
                </a:cubicBezTo>
                <a:cubicBezTo>
                  <a:pt x="52" y="459"/>
                  <a:pt x="37" y="458"/>
                  <a:pt x="37" y="470"/>
                </a:cubicBezTo>
                <a:cubicBezTo>
                  <a:pt x="37" y="485"/>
                  <a:pt x="50" y="478"/>
                  <a:pt x="49" y="507"/>
                </a:cubicBezTo>
                <a:cubicBezTo>
                  <a:pt x="49" y="506"/>
                  <a:pt x="49" y="506"/>
                  <a:pt x="49" y="506"/>
                </a:cubicBezTo>
                <a:cubicBezTo>
                  <a:pt x="46" y="528"/>
                  <a:pt x="46" y="556"/>
                  <a:pt x="74" y="556"/>
                </a:cubicBezTo>
                <a:cubicBezTo>
                  <a:pt x="108" y="556"/>
                  <a:pt x="148" y="533"/>
                  <a:pt x="180" y="544"/>
                </a:cubicBezTo>
                <a:cubicBezTo>
                  <a:pt x="203" y="551"/>
                  <a:pt x="196" y="622"/>
                  <a:pt x="180" y="638"/>
                </a:cubicBezTo>
                <a:cubicBezTo>
                  <a:pt x="423" y="638"/>
                  <a:pt x="423" y="638"/>
                  <a:pt x="423" y="638"/>
                </a:cubicBezTo>
                <a:cubicBezTo>
                  <a:pt x="423" y="638"/>
                  <a:pt x="386" y="595"/>
                  <a:pt x="416" y="504"/>
                </a:cubicBezTo>
                <a:cubicBezTo>
                  <a:pt x="438" y="437"/>
                  <a:pt x="521" y="448"/>
                  <a:pt x="521" y="265"/>
                </a:cubicBezTo>
                <a:cubicBezTo>
                  <a:pt x="521" y="119"/>
                  <a:pt x="422" y="0"/>
                  <a:pt x="265" y="0"/>
                </a:cubicBezTo>
                <a:close/>
              </a:path>
            </a:pathLst>
          </a:custGeom>
          <a:solidFill>
            <a:schemeClr val="bg1"/>
          </a:solidFill>
          <a:ln>
            <a:noFill/>
          </a:ln>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grpSp>
        <p:nvGrpSpPr>
          <p:cNvPr id="4" name="Group 3">
            <a:extLst>
              <a:ext uri="{FF2B5EF4-FFF2-40B4-BE49-F238E27FC236}">
                <a16:creationId xmlns:a16="http://schemas.microsoft.com/office/drawing/2014/main" id="{96EEB2E0-69A3-4C09-A641-416D8848C93F}"/>
              </a:ext>
            </a:extLst>
          </p:cNvPr>
          <p:cNvGrpSpPr/>
          <p:nvPr/>
        </p:nvGrpSpPr>
        <p:grpSpPr>
          <a:xfrm>
            <a:off x="17155900" y="4144117"/>
            <a:ext cx="6684386" cy="3123901"/>
            <a:chOff x="17155900" y="4144117"/>
            <a:chExt cx="6684386" cy="3123901"/>
          </a:xfrm>
          <a:solidFill>
            <a:schemeClr val="bg1"/>
          </a:solidFill>
        </p:grpSpPr>
        <p:sp>
          <p:nvSpPr>
            <p:cNvPr id="69" name="Oval 1044">
              <a:extLst>
                <a:ext uri="{FF2B5EF4-FFF2-40B4-BE49-F238E27FC236}">
                  <a16:creationId xmlns:a16="http://schemas.microsoft.com/office/drawing/2014/main" id="{CAA7AE3C-4DE0-4C9F-81DF-ADD20C71503B}"/>
                </a:ext>
              </a:extLst>
            </p:cNvPr>
            <p:cNvSpPr>
              <a:spLocks noChangeArrowheads="1"/>
            </p:cNvSpPr>
            <p:nvPr/>
          </p:nvSpPr>
          <p:spPr bwMode="auto">
            <a:xfrm>
              <a:off x="20237414" y="5072383"/>
              <a:ext cx="296706" cy="2967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0" name="Oval 1045">
              <a:extLst>
                <a:ext uri="{FF2B5EF4-FFF2-40B4-BE49-F238E27FC236}">
                  <a16:creationId xmlns:a16="http://schemas.microsoft.com/office/drawing/2014/main" id="{560181BA-8D49-4E1F-9644-FF392FFD9720}"/>
                </a:ext>
              </a:extLst>
            </p:cNvPr>
            <p:cNvSpPr>
              <a:spLocks noChangeArrowheads="1"/>
            </p:cNvSpPr>
            <p:nvPr/>
          </p:nvSpPr>
          <p:spPr bwMode="auto">
            <a:xfrm>
              <a:off x="22013420" y="5581024"/>
              <a:ext cx="330618" cy="326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1" name="Oval 1046">
              <a:extLst>
                <a:ext uri="{FF2B5EF4-FFF2-40B4-BE49-F238E27FC236}">
                  <a16:creationId xmlns:a16="http://schemas.microsoft.com/office/drawing/2014/main" id="{E38406E4-6CBE-49A1-8192-F18A003927B6}"/>
                </a:ext>
              </a:extLst>
            </p:cNvPr>
            <p:cNvSpPr>
              <a:spLocks noChangeArrowheads="1"/>
            </p:cNvSpPr>
            <p:nvPr/>
          </p:nvSpPr>
          <p:spPr bwMode="auto">
            <a:xfrm>
              <a:off x="21941361" y="4144117"/>
              <a:ext cx="330618" cy="3306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2" name="Oval 1047">
              <a:extLst>
                <a:ext uri="{FF2B5EF4-FFF2-40B4-BE49-F238E27FC236}">
                  <a16:creationId xmlns:a16="http://schemas.microsoft.com/office/drawing/2014/main" id="{E354E13B-9FED-425C-B59F-7844A06276B2}"/>
                </a:ext>
              </a:extLst>
            </p:cNvPr>
            <p:cNvSpPr>
              <a:spLocks noChangeArrowheads="1"/>
            </p:cNvSpPr>
            <p:nvPr/>
          </p:nvSpPr>
          <p:spPr bwMode="auto">
            <a:xfrm>
              <a:off x="23598681" y="5508968"/>
              <a:ext cx="241605" cy="2373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3" name="Oval 1048">
              <a:extLst>
                <a:ext uri="{FF2B5EF4-FFF2-40B4-BE49-F238E27FC236}">
                  <a16:creationId xmlns:a16="http://schemas.microsoft.com/office/drawing/2014/main" id="{AE666B30-F41E-47F7-8C21-78886EBFF6F5}"/>
                </a:ext>
              </a:extLst>
            </p:cNvPr>
            <p:cNvSpPr>
              <a:spLocks noChangeArrowheads="1"/>
            </p:cNvSpPr>
            <p:nvPr/>
          </p:nvSpPr>
          <p:spPr bwMode="auto">
            <a:xfrm>
              <a:off x="18817459" y="5504729"/>
              <a:ext cx="241605" cy="2416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4" name="Oval 1049">
              <a:extLst>
                <a:ext uri="{FF2B5EF4-FFF2-40B4-BE49-F238E27FC236}">
                  <a16:creationId xmlns:a16="http://schemas.microsoft.com/office/drawing/2014/main" id="{CE2D993C-ADAA-4E82-8220-83662BDD54DD}"/>
                </a:ext>
              </a:extLst>
            </p:cNvPr>
            <p:cNvSpPr>
              <a:spLocks noChangeArrowheads="1"/>
            </p:cNvSpPr>
            <p:nvPr/>
          </p:nvSpPr>
          <p:spPr bwMode="auto">
            <a:xfrm>
              <a:off x="20245891" y="4169548"/>
              <a:ext cx="279754" cy="2797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5" name="Oval 1050">
              <a:extLst>
                <a:ext uri="{FF2B5EF4-FFF2-40B4-BE49-F238E27FC236}">
                  <a16:creationId xmlns:a16="http://schemas.microsoft.com/office/drawing/2014/main" id="{EE05E095-8E38-46B5-B38B-69BB494F31BA}"/>
                </a:ext>
              </a:extLst>
            </p:cNvPr>
            <p:cNvSpPr>
              <a:spLocks noChangeArrowheads="1"/>
            </p:cNvSpPr>
            <p:nvPr/>
          </p:nvSpPr>
          <p:spPr bwMode="auto">
            <a:xfrm>
              <a:off x="17155900" y="6365181"/>
              <a:ext cx="241605" cy="2373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6" name="Oval 1051">
              <a:extLst>
                <a:ext uri="{FF2B5EF4-FFF2-40B4-BE49-F238E27FC236}">
                  <a16:creationId xmlns:a16="http://schemas.microsoft.com/office/drawing/2014/main" id="{329D891D-320F-47C0-8A29-3B3F35D938DB}"/>
                </a:ext>
              </a:extLst>
            </p:cNvPr>
            <p:cNvSpPr>
              <a:spLocks noChangeArrowheads="1"/>
            </p:cNvSpPr>
            <p:nvPr/>
          </p:nvSpPr>
          <p:spPr bwMode="auto">
            <a:xfrm>
              <a:off x="22632266" y="7026413"/>
              <a:ext cx="233127" cy="2416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sp>
          <p:nvSpPr>
            <p:cNvPr id="77" name="Oval 1052">
              <a:extLst>
                <a:ext uri="{FF2B5EF4-FFF2-40B4-BE49-F238E27FC236}">
                  <a16:creationId xmlns:a16="http://schemas.microsoft.com/office/drawing/2014/main" id="{59F6352B-2FFF-4F7E-9531-30E0817FBB67}"/>
                </a:ext>
              </a:extLst>
            </p:cNvPr>
            <p:cNvSpPr>
              <a:spLocks noChangeArrowheads="1"/>
            </p:cNvSpPr>
            <p:nvPr/>
          </p:nvSpPr>
          <p:spPr bwMode="auto">
            <a:xfrm>
              <a:off x="17575528" y="4661234"/>
              <a:ext cx="237366" cy="2373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defTabSz="1828434" eaLnBrk="1" fontAlgn="auto" hangingPunct="1">
                <a:spcBef>
                  <a:spcPts val="0"/>
                </a:spcBef>
                <a:spcAft>
                  <a:spcPts val="0"/>
                </a:spcAft>
                <a:defRPr/>
              </a:pPr>
              <a:endParaRPr lang="en-US" sz="3599" dirty="0">
                <a:latin typeface="Nunito Light" charset="0"/>
              </a:endParaRPr>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1346653" y="2788969"/>
            <a:ext cx="21684343" cy="813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571500" indent="-571500">
              <a:lnSpc>
                <a:spcPct val="150000"/>
              </a:lnSpc>
              <a:buFont typeface="Wingdings" panose="05000000000000000000" pitchFamily="2" charset="2"/>
              <a:buChar char="ü"/>
            </a:pPr>
            <a:r>
              <a:rPr lang="en-US" sz="3200" dirty="0">
                <a:latin typeface="+mn-lt"/>
              </a:rPr>
              <a:t>Let’s create Database of our university in MySQL, which can store student’s details.</a:t>
            </a:r>
          </a:p>
          <a:p>
            <a:pPr marL="571500" indent="-571500">
              <a:lnSpc>
                <a:spcPct val="150000"/>
              </a:lnSpc>
              <a:buFont typeface="Wingdings" panose="05000000000000000000" pitchFamily="2" charset="2"/>
              <a:buChar char="ü"/>
            </a:pPr>
            <a:r>
              <a:rPr lang="en-US" sz="3200" dirty="0">
                <a:latin typeface="+mn-lt"/>
              </a:rPr>
              <a:t>To create Database and use it follow given syntax:</a:t>
            </a:r>
          </a:p>
          <a:p>
            <a:pPr lvl="2" indent="0">
              <a:lnSpc>
                <a:spcPct val="150000"/>
              </a:lnSpc>
            </a:pPr>
            <a:r>
              <a:rPr lang="en-CA" sz="3200" dirty="0">
                <a:solidFill>
                  <a:srgbClr val="00B050"/>
                </a:solidFill>
                <a:latin typeface="+mn-lt"/>
              </a:rPr>
              <a:t>Syntax: </a:t>
            </a:r>
            <a:r>
              <a:rPr lang="en-CA" sz="3200" dirty="0">
                <a:latin typeface="+mn-lt"/>
              </a:rPr>
              <a:t>CREATE DATABASE DATABASE_NAME;</a:t>
            </a:r>
          </a:p>
          <a:p>
            <a:pPr lvl="2" indent="0">
              <a:lnSpc>
                <a:spcPct val="150000"/>
              </a:lnSpc>
            </a:pPr>
            <a:r>
              <a:rPr lang="en-CA" sz="3200" dirty="0">
                <a:solidFill>
                  <a:srgbClr val="00B050"/>
                </a:solidFill>
                <a:latin typeface="+mn-lt"/>
              </a:rPr>
              <a:t>SQL&gt; </a:t>
            </a:r>
            <a:r>
              <a:rPr lang="en-CA" sz="3200" dirty="0">
                <a:latin typeface="+mn-lt"/>
              </a:rPr>
              <a:t>CREATE DATABASE Concordia;</a:t>
            </a:r>
          </a:p>
          <a:p>
            <a:pPr lvl="2" indent="0">
              <a:lnSpc>
                <a:spcPct val="150000"/>
              </a:lnSpc>
            </a:pPr>
            <a:r>
              <a:rPr lang="en-CA" sz="3200" dirty="0">
                <a:solidFill>
                  <a:srgbClr val="00B050"/>
                </a:solidFill>
                <a:latin typeface="+mn-lt"/>
              </a:rPr>
              <a:t>Syntax: </a:t>
            </a:r>
            <a:r>
              <a:rPr lang="en-CA" sz="3200" dirty="0">
                <a:latin typeface="+mn-lt"/>
              </a:rPr>
              <a:t> USE DATABASE_NAME;</a:t>
            </a:r>
          </a:p>
          <a:p>
            <a:pPr lvl="2" indent="0">
              <a:lnSpc>
                <a:spcPct val="150000"/>
              </a:lnSpc>
            </a:pPr>
            <a:r>
              <a:rPr lang="en-CA" sz="3200" dirty="0">
                <a:solidFill>
                  <a:srgbClr val="00B050"/>
                </a:solidFill>
                <a:latin typeface="+mn-lt"/>
              </a:rPr>
              <a:t>SQL&gt; </a:t>
            </a:r>
            <a:r>
              <a:rPr lang="en-CA" sz="3200" dirty="0">
                <a:latin typeface="+mn-lt"/>
              </a:rPr>
              <a:t>USE Concordia;</a:t>
            </a:r>
          </a:p>
          <a:p>
            <a:pPr marL="571500" indent="-571500">
              <a:lnSpc>
                <a:spcPct val="150000"/>
              </a:lnSpc>
              <a:buFont typeface="Wingdings" panose="05000000000000000000" pitchFamily="2" charset="2"/>
              <a:buChar char="ü"/>
            </a:pPr>
            <a:r>
              <a:rPr lang="en-CA" altLang="en-US" sz="3200" dirty="0">
                <a:solidFill>
                  <a:schemeClr val="tx2"/>
                </a:solidFill>
                <a:latin typeface="+mn-lt"/>
                <a:ea typeface="Nunito"/>
                <a:cs typeface="Nunito"/>
              </a:rPr>
              <a:t>Create a Table name user_details in Concordia database;</a:t>
            </a:r>
          </a:p>
          <a:p>
            <a:pPr lvl="2" indent="0">
              <a:lnSpc>
                <a:spcPct val="150000"/>
              </a:lnSpc>
            </a:pPr>
            <a:r>
              <a:rPr lang="en-CA" sz="3200" dirty="0">
                <a:solidFill>
                  <a:srgbClr val="00B050"/>
                </a:solidFill>
                <a:latin typeface="+mn-lt"/>
              </a:rPr>
              <a:t>Syntax: </a:t>
            </a:r>
            <a:r>
              <a:rPr lang="en-CA" sz="3200" dirty="0">
                <a:latin typeface="+mn-lt"/>
              </a:rPr>
              <a:t>CREATE TABLE </a:t>
            </a:r>
            <a:r>
              <a:rPr lang="en-US" sz="3200" dirty="0">
                <a:latin typeface="+mn-lt"/>
              </a:rPr>
              <a:t>table_name</a:t>
            </a:r>
            <a:r>
              <a:rPr lang="en-CA" sz="3200" dirty="0">
                <a:latin typeface="+mn-lt"/>
              </a:rPr>
              <a:t> ( `column1` DATATYPE , `columnt2` DATATYPE, … ) ;</a:t>
            </a:r>
          </a:p>
          <a:p>
            <a:pPr lvl="2" indent="0">
              <a:lnSpc>
                <a:spcPct val="150000"/>
              </a:lnSpc>
            </a:pPr>
            <a:r>
              <a:rPr lang="en-CA" sz="3200" dirty="0">
                <a:solidFill>
                  <a:srgbClr val="00B050"/>
                </a:solidFill>
                <a:latin typeface="+mn-lt"/>
              </a:rPr>
              <a:t>SQL&gt; </a:t>
            </a:r>
            <a:r>
              <a:rPr lang="en-CA" sz="3200" dirty="0">
                <a:latin typeface="+mn-lt"/>
              </a:rPr>
              <a:t>CREATE TABLE `user_details` ( `</a:t>
            </a:r>
            <a:r>
              <a:rPr lang="en-CA" sz="3200" dirty="0" err="1">
                <a:latin typeface="+mn-lt"/>
              </a:rPr>
              <a:t>user_id</a:t>
            </a:r>
            <a:r>
              <a:rPr lang="en-CA" sz="3200" dirty="0">
                <a:latin typeface="+mn-lt"/>
              </a:rPr>
              <a:t>` int(11) NOT NULL, `username` varchar(255) DEFAULT NULL, `</a:t>
            </a:r>
            <a:r>
              <a:rPr lang="en-CA" sz="3200" dirty="0" err="1">
                <a:latin typeface="+mn-lt"/>
              </a:rPr>
              <a:t>first_name</a:t>
            </a:r>
            <a:r>
              <a:rPr lang="en-CA" sz="3200" dirty="0">
                <a:latin typeface="+mn-lt"/>
              </a:rPr>
              <a:t>` varchar(50) DEFAULT NULL, `</a:t>
            </a:r>
            <a:r>
              <a:rPr lang="en-CA" sz="3200" dirty="0" err="1">
                <a:latin typeface="+mn-lt"/>
              </a:rPr>
              <a:t>last_name</a:t>
            </a:r>
            <a:r>
              <a:rPr lang="en-CA" sz="3200" dirty="0">
                <a:latin typeface="+mn-lt"/>
              </a:rPr>
              <a:t>` varchar(50) DEFAULT NULL, `gender` varchar(10) DEFAULT NULL, `password` varchar(50) DEFAULT NULL, `status` </a:t>
            </a:r>
            <a:r>
              <a:rPr lang="en-CA" sz="3200" dirty="0" err="1">
                <a:latin typeface="+mn-lt"/>
              </a:rPr>
              <a:t>tinyint</a:t>
            </a:r>
            <a:r>
              <a:rPr lang="en-CA" sz="3200" dirty="0">
                <a:latin typeface="+mn-lt"/>
              </a:rPr>
              <a:t>(10) DEFAULT NULL )</a:t>
            </a:r>
            <a:r>
              <a:rPr lang="en-CA" sz="3200" dirty="0">
                <a:solidFill>
                  <a:schemeClr val="tx2"/>
                </a:solidFill>
                <a:latin typeface="+mn-lt"/>
              </a:rPr>
              <a:t>;</a:t>
            </a:r>
            <a:endParaRPr lang="en-US" altLang="en-US" sz="3200" dirty="0">
              <a:solidFill>
                <a:schemeClr val="tx2"/>
              </a:solidFill>
              <a:latin typeface="+mn-lt"/>
              <a:ea typeface="Nunito"/>
              <a:cs typeface="Nunito"/>
            </a:endParaRP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077711" y="784005"/>
            <a:ext cx="2168434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rPr>
              <a:t>Create Database</a:t>
            </a:r>
          </a:p>
        </p:txBody>
      </p:sp>
    </p:spTree>
    <p:extLst>
      <p:ext uri="{BB962C8B-B14F-4D97-AF65-F5344CB8AC3E}">
        <p14:creationId xmlns:p14="http://schemas.microsoft.com/office/powerpoint/2010/main" val="2901173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1346653" y="3218230"/>
            <a:ext cx="21684343" cy="646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571500" indent="-571500">
              <a:lnSpc>
                <a:spcPct val="150000"/>
              </a:lnSpc>
              <a:buFont typeface="Wingdings" panose="05000000000000000000" pitchFamily="2" charset="2"/>
              <a:buChar char="ü"/>
            </a:pPr>
            <a:r>
              <a:rPr lang="en-CA" altLang="en-US" sz="4000" dirty="0">
                <a:solidFill>
                  <a:schemeClr val="tx2"/>
                </a:solidFill>
                <a:latin typeface="Nunito"/>
                <a:ea typeface="Nunito"/>
                <a:cs typeface="Nunito"/>
              </a:rPr>
              <a:t>Create a Table name user_details in Concordia database;</a:t>
            </a:r>
          </a:p>
          <a:p>
            <a:pPr lvl="2" indent="0">
              <a:lnSpc>
                <a:spcPct val="150000"/>
              </a:lnSpc>
            </a:pPr>
            <a:r>
              <a:rPr lang="en-CA" sz="4000" dirty="0">
                <a:solidFill>
                  <a:srgbClr val="00B050"/>
                </a:solidFill>
              </a:rPr>
              <a:t>Syntax: </a:t>
            </a:r>
            <a:r>
              <a:rPr lang="en-US" sz="4000" dirty="0"/>
              <a:t>INSERT INTO table_name VALUES (column1, column2, ...);</a:t>
            </a:r>
          </a:p>
          <a:p>
            <a:pPr lvl="2" indent="0">
              <a:lnSpc>
                <a:spcPct val="150000"/>
              </a:lnSpc>
            </a:pPr>
            <a:r>
              <a:rPr lang="en-CA" sz="4000" dirty="0">
                <a:solidFill>
                  <a:srgbClr val="00B050"/>
                </a:solidFill>
              </a:rPr>
              <a:t>SQL&gt; </a:t>
            </a:r>
            <a:r>
              <a:rPr lang="en-CA" sz="4000" dirty="0"/>
              <a:t>INSERT INTO `user_details` (`user_id`, `username`, `first_name`, `</a:t>
            </a:r>
            <a:r>
              <a:rPr lang="en-CA" sz="4000" dirty="0" err="1"/>
              <a:t>last_name</a:t>
            </a:r>
            <a:r>
              <a:rPr lang="en-CA" sz="4000" dirty="0"/>
              <a:t>`, `gender`, `password`, `status`) VALUES (1, 'rogers63', '</a:t>
            </a:r>
            <a:r>
              <a:rPr lang="en-CA" sz="4000" dirty="0" err="1"/>
              <a:t>david</a:t>
            </a:r>
            <a:r>
              <a:rPr lang="en-CA" sz="4000" dirty="0"/>
              <a:t>', 'john', 'Female', 'e6a33eee180b07e563d74fee8c2c66b8', 1);</a:t>
            </a:r>
          </a:p>
          <a:p>
            <a:pPr lvl="2" indent="0">
              <a:lnSpc>
                <a:spcPct val="150000"/>
              </a:lnSpc>
            </a:pPr>
            <a:endParaRPr lang="en-CA" altLang="en-US" sz="4000" dirty="0">
              <a:solidFill>
                <a:schemeClr val="tx2"/>
              </a:solidFill>
              <a:latin typeface="Nunito"/>
              <a:ea typeface="Nunito"/>
              <a:cs typeface="Nunito"/>
            </a:endParaRPr>
          </a:p>
          <a:p>
            <a:pPr marL="571500" indent="-571500">
              <a:lnSpc>
                <a:spcPct val="150000"/>
              </a:lnSpc>
              <a:buFont typeface="Wingdings" panose="05000000000000000000" pitchFamily="2" charset="2"/>
              <a:buChar char="ü"/>
            </a:pPr>
            <a:r>
              <a:rPr lang="en-CA" altLang="en-US" sz="4000" dirty="0">
                <a:solidFill>
                  <a:schemeClr val="tx2"/>
                </a:solidFill>
                <a:latin typeface="Nunito"/>
                <a:ea typeface="Nunito"/>
                <a:cs typeface="Nunito"/>
              </a:rPr>
              <a:t>NOTE: Add more data in your database from </a:t>
            </a:r>
            <a:r>
              <a:rPr lang="en-CA" altLang="en-US" sz="4000" dirty="0">
                <a:solidFill>
                  <a:schemeClr val="tx2"/>
                </a:solidFill>
                <a:latin typeface="Nunito"/>
                <a:ea typeface="Nunito"/>
                <a:cs typeface="Nunito"/>
                <a:hlinkClick r:id="rId3"/>
              </a:rPr>
              <a:t>here</a:t>
            </a:r>
            <a:endParaRPr lang="en-CA" altLang="en-US" sz="4000" dirty="0">
              <a:solidFill>
                <a:schemeClr val="tx2"/>
              </a:solidFill>
              <a:latin typeface="Nunito"/>
              <a:ea typeface="Nunito"/>
              <a:cs typeface="Nunito"/>
            </a:endParaRP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1005995" y="1106734"/>
            <a:ext cx="2168434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rPr>
              <a:t>Insert data in Database</a:t>
            </a:r>
          </a:p>
        </p:txBody>
      </p:sp>
    </p:spTree>
    <p:extLst>
      <p:ext uri="{BB962C8B-B14F-4D97-AF65-F5344CB8AC3E}">
        <p14:creationId xmlns:p14="http://schemas.microsoft.com/office/powerpoint/2010/main" val="26195152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a:extLst>
              <a:ext uri="{FF2B5EF4-FFF2-40B4-BE49-F238E27FC236}">
                <a16:creationId xmlns:a16="http://schemas.microsoft.com/office/drawing/2014/main" id="{E0EE38C2-27A9-4A58-A19F-3FE3721294AC}"/>
              </a:ext>
            </a:extLst>
          </p:cNvPr>
          <p:cNvSpPr txBox="1">
            <a:spLocks noChangeArrowheads="1"/>
          </p:cNvSpPr>
          <p:nvPr/>
        </p:nvSpPr>
        <p:spPr bwMode="auto">
          <a:xfrm>
            <a:off x="2858872" y="4551214"/>
            <a:ext cx="19150148" cy="461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742950" indent="-742950">
              <a:lnSpc>
                <a:spcPct val="150000"/>
              </a:lnSpc>
              <a:buFont typeface="+mj-lt"/>
              <a:buAutoNum type="arabicPeriod"/>
            </a:pPr>
            <a:r>
              <a:rPr lang="en-US" altLang="en-US" sz="4000" dirty="0">
                <a:solidFill>
                  <a:schemeClr val="tx2"/>
                </a:solidFill>
                <a:latin typeface="+mn-lt"/>
                <a:ea typeface="Nunito"/>
                <a:cs typeface="Nunito"/>
              </a:rPr>
              <a:t>Establish a connection</a:t>
            </a:r>
          </a:p>
          <a:p>
            <a:pPr marL="742950" indent="-742950">
              <a:lnSpc>
                <a:spcPct val="150000"/>
              </a:lnSpc>
              <a:buFont typeface="+mj-lt"/>
              <a:buAutoNum type="arabicPeriod"/>
            </a:pPr>
            <a:r>
              <a:rPr lang="en-US" altLang="en-US" sz="4000" dirty="0">
                <a:solidFill>
                  <a:schemeClr val="tx2"/>
                </a:solidFill>
                <a:latin typeface="+mn-lt"/>
                <a:ea typeface="Nunito"/>
                <a:cs typeface="Nunito"/>
              </a:rPr>
              <a:t>Create JDBC Statements</a:t>
            </a:r>
          </a:p>
          <a:p>
            <a:pPr marL="742950" indent="-742950">
              <a:lnSpc>
                <a:spcPct val="150000"/>
              </a:lnSpc>
              <a:buFont typeface="+mj-lt"/>
              <a:buAutoNum type="arabicPeriod"/>
            </a:pPr>
            <a:r>
              <a:rPr lang="en-US" altLang="en-US" sz="4000" dirty="0">
                <a:solidFill>
                  <a:schemeClr val="tx2"/>
                </a:solidFill>
                <a:latin typeface="+mn-lt"/>
                <a:ea typeface="Nunito"/>
                <a:cs typeface="Nunito"/>
              </a:rPr>
              <a:t>Execute SQL Statements</a:t>
            </a:r>
          </a:p>
          <a:p>
            <a:pPr marL="742950" indent="-742950">
              <a:lnSpc>
                <a:spcPct val="150000"/>
              </a:lnSpc>
              <a:buFont typeface="+mj-lt"/>
              <a:buAutoNum type="arabicPeriod"/>
            </a:pPr>
            <a:r>
              <a:rPr lang="en-US" altLang="en-US" sz="4000" dirty="0">
                <a:solidFill>
                  <a:schemeClr val="tx2"/>
                </a:solidFill>
                <a:latin typeface="+mn-lt"/>
                <a:ea typeface="Nunito"/>
                <a:cs typeface="Nunito"/>
              </a:rPr>
              <a:t>GET ResultSet (IF any)</a:t>
            </a:r>
          </a:p>
          <a:p>
            <a:pPr marL="742950" indent="-742950">
              <a:lnSpc>
                <a:spcPct val="150000"/>
              </a:lnSpc>
              <a:buFont typeface="+mj-lt"/>
              <a:buAutoNum type="arabicPeriod"/>
            </a:pPr>
            <a:r>
              <a:rPr lang="en-US" altLang="en-US" sz="4000" dirty="0">
                <a:solidFill>
                  <a:schemeClr val="tx2"/>
                </a:solidFill>
                <a:latin typeface="+mn-lt"/>
                <a:ea typeface="Nunito"/>
                <a:cs typeface="Nunito"/>
              </a:rPr>
              <a:t>Close connections</a:t>
            </a:r>
            <a:endParaRPr lang="en-CA" altLang="en-US" sz="4000" dirty="0">
              <a:solidFill>
                <a:schemeClr val="tx2"/>
              </a:solidFill>
              <a:latin typeface="+mn-lt"/>
              <a:ea typeface="Nunito"/>
              <a:cs typeface="Nunito"/>
            </a:endParaRPr>
          </a:p>
        </p:txBody>
      </p:sp>
      <p:sp>
        <p:nvSpPr>
          <p:cNvPr id="4" name="TextBox 6">
            <a:extLst>
              <a:ext uri="{FF2B5EF4-FFF2-40B4-BE49-F238E27FC236}">
                <a16:creationId xmlns:a16="http://schemas.microsoft.com/office/drawing/2014/main" id="{33E8DC18-54FE-4C14-992C-B1D0DE79ECCC}"/>
              </a:ext>
            </a:extLst>
          </p:cNvPr>
          <p:cNvSpPr txBox="1">
            <a:spLocks noChangeArrowheads="1"/>
          </p:cNvSpPr>
          <p:nvPr/>
        </p:nvSpPr>
        <p:spPr bwMode="auto">
          <a:xfrm>
            <a:off x="324677" y="1774599"/>
            <a:ext cx="2168434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eaLnBrk="1" hangingPunct="1"/>
            <a:r>
              <a:rPr lang="en-US" altLang="en-US" sz="7500" dirty="0">
                <a:solidFill>
                  <a:schemeClr val="tx2">
                    <a:lumMod val="90000"/>
                    <a:lumOff val="10000"/>
                  </a:schemeClr>
                </a:solidFill>
                <a:latin typeface="Nunito"/>
              </a:rPr>
              <a:t>JDBC: Basic steps to use a database in Java</a:t>
            </a:r>
          </a:p>
        </p:txBody>
      </p:sp>
    </p:spTree>
    <p:extLst>
      <p:ext uri="{BB962C8B-B14F-4D97-AF65-F5344CB8AC3E}">
        <p14:creationId xmlns:p14="http://schemas.microsoft.com/office/powerpoint/2010/main" val="34494037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Custom 5">
      <a:dk1>
        <a:srgbClr val="1B243B"/>
      </a:dk1>
      <a:lt1>
        <a:srgbClr val="FFFFFF"/>
      </a:lt1>
      <a:dk2>
        <a:srgbClr val="1B243B"/>
      </a:dk2>
      <a:lt2>
        <a:srgbClr val="FFFFFF"/>
      </a:lt2>
      <a:accent1>
        <a:srgbClr val="165AB6"/>
      </a:accent1>
      <a:accent2>
        <a:srgbClr val="1B8BCD"/>
      </a:accent2>
      <a:accent3>
        <a:srgbClr val="27C7CF"/>
      </a:accent3>
      <a:accent4>
        <a:srgbClr val="27C78A"/>
      </a:accent4>
      <a:accent5>
        <a:srgbClr val="70C456"/>
      </a:accent5>
      <a:accent6>
        <a:srgbClr val="CAC9D0"/>
      </a:accent6>
      <a:hlink>
        <a:srgbClr val="216BA9"/>
      </a:hlink>
      <a:folHlink>
        <a:srgbClr val="1FB18A"/>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Custom 5">
      <a:dk1>
        <a:srgbClr val="1B243B"/>
      </a:dk1>
      <a:lt1>
        <a:srgbClr val="FFFFFF"/>
      </a:lt1>
      <a:dk2>
        <a:srgbClr val="1B243B"/>
      </a:dk2>
      <a:lt2>
        <a:srgbClr val="FFFFFF"/>
      </a:lt2>
      <a:accent1>
        <a:srgbClr val="165AB6"/>
      </a:accent1>
      <a:accent2>
        <a:srgbClr val="1B8BCD"/>
      </a:accent2>
      <a:accent3>
        <a:srgbClr val="27C7CF"/>
      </a:accent3>
      <a:accent4>
        <a:srgbClr val="27C78A"/>
      </a:accent4>
      <a:accent5>
        <a:srgbClr val="70C456"/>
      </a:accent5>
      <a:accent6>
        <a:srgbClr val="CAC9D0"/>
      </a:accent6>
      <a:hlink>
        <a:srgbClr val="216BA9"/>
      </a:hlink>
      <a:folHlink>
        <a:srgbClr val="1FB18A"/>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TotalTime>
  <Words>2943</Words>
  <Application>Microsoft Office PowerPoint</Application>
  <PresentationFormat>Custom</PresentationFormat>
  <Paragraphs>400</Paragraphs>
  <Slides>51</Slides>
  <Notes>32</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Calibri</vt:lpstr>
      <vt:lpstr>Lato Light</vt:lpstr>
      <vt:lpstr>Nunito</vt:lpstr>
      <vt:lpstr>Nunito Light</vt:lpstr>
      <vt:lpstr>Nunito Regular</vt:lpstr>
      <vt:lpstr>Wingdings</vt:lpstr>
      <vt:lpstr>Default Theme</vt:lpstr>
      <vt:lpstr>1_Default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Vasu</cp:lastModifiedBy>
  <cp:revision>5899</cp:revision>
  <dcterms:created xsi:type="dcterms:W3CDTF">2014-11-12T21:47:38Z</dcterms:created>
  <dcterms:modified xsi:type="dcterms:W3CDTF">2020-10-01T03:44:29Z</dcterms:modified>
  <cp:category/>
</cp:coreProperties>
</file>